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8" d="100"/>
          <a:sy n="98" d="100"/>
        </p:scale>
        <p:origin x="110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09D6348-2EAC-B68A-A0AA-DABE895EC2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CD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6D9714D-C2C4-9D36-C7D1-DEFB2A3695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CD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FE68F3A-B92D-E5F9-90AF-0024022D23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F14BA-C8A1-4324-8886-B1DAE7AFC764}" type="datetimeFigureOut">
              <a:rPr lang="fr-CD" smtClean="0"/>
              <a:t>09/12/2024</a:t>
            </a:fld>
            <a:endParaRPr lang="fr-CD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3ED8C8D-3BC6-A1C2-30F6-7774BDCC8F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D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2B150D3-EDF6-38D0-F2A1-20F0CDBF81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656D4-DB21-4E42-BF11-DB57C962834B}" type="slidenum">
              <a:rPr lang="fr-CD" smtClean="0"/>
              <a:t>‹N°›</a:t>
            </a:fld>
            <a:endParaRPr lang="fr-CD"/>
          </a:p>
        </p:txBody>
      </p:sp>
    </p:spTree>
    <p:extLst>
      <p:ext uri="{BB962C8B-B14F-4D97-AF65-F5344CB8AC3E}">
        <p14:creationId xmlns:p14="http://schemas.microsoft.com/office/powerpoint/2010/main" val="12504589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88A18FC-020D-DE2C-5699-9794AA1C4E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D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A284347-4DC1-3A91-BE9E-A586442470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D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085233C-93B4-92A7-D8C2-706334FBC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F14BA-C8A1-4324-8886-B1DAE7AFC764}" type="datetimeFigureOut">
              <a:rPr lang="fr-CD" smtClean="0"/>
              <a:t>09/12/2024</a:t>
            </a:fld>
            <a:endParaRPr lang="fr-CD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62314EE-B0F4-26E2-2628-05F485E4B4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D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1B3FC45-7AC0-4C78-BD96-6A8226DC65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656D4-DB21-4E42-BF11-DB57C962834B}" type="slidenum">
              <a:rPr lang="fr-CD" smtClean="0"/>
              <a:t>‹N°›</a:t>
            </a:fld>
            <a:endParaRPr lang="fr-CD"/>
          </a:p>
        </p:txBody>
      </p:sp>
    </p:spTree>
    <p:extLst>
      <p:ext uri="{BB962C8B-B14F-4D97-AF65-F5344CB8AC3E}">
        <p14:creationId xmlns:p14="http://schemas.microsoft.com/office/powerpoint/2010/main" val="39217637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FC179CB9-A3B2-05C7-8DEA-BF7D152C0F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CD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55030DD-B028-FF83-875B-A1C83A6850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D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21E5160-DBD7-F43F-8153-51C55BC6C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F14BA-C8A1-4324-8886-B1DAE7AFC764}" type="datetimeFigureOut">
              <a:rPr lang="fr-CD" smtClean="0"/>
              <a:t>09/12/2024</a:t>
            </a:fld>
            <a:endParaRPr lang="fr-CD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588075D-09B5-3A78-2827-DD3E5A2685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D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B880CA2-210F-BC7F-C7AF-67B969640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656D4-DB21-4E42-BF11-DB57C962834B}" type="slidenum">
              <a:rPr lang="fr-CD" smtClean="0"/>
              <a:t>‹N°›</a:t>
            </a:fld>
            <a:endParaRPr lang="fr-CD"/>
          </a:p>
        </p:txBody>
      </p:sp>
    </p:spTree>
    <p:extLst>
      <p:ext uri="{BB962C8B-B14F-4D97-AF65-F5344CB8AC3E}">
        <p14:creationId xmlns:p14="http://schemas.microsoft.com/office/powerpoint/2010/main" val="4739418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0FA9F3A-F3FE-3834-128C-883CDE4B22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D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17E9600-408A-BE52-4238-81C8A9B230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D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6024A0B-A966-9D69-8470-F8E7B322AE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F14BA-C8A1-4324-8886-B1DAE7AFC764}" type="datetimeFigureOut">
              <a:rPr lang="fr-CD" smtClean="0"/>
              <a:t>09/12/2024</a:t>
            </a:fld>
            <a:endParaRPr lang="fr-CD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6B39ABA-8FB9-F3FD-5017-E07D9FB79E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D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72C6E3B-5A10-7C6C-DF81-06E94B0E47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656D4-DB21-4E42-BF11-DB57C962834B}" type="slidenum">
              <a:rPr lang="fr-CD" smtClean="0"/>
              <a:t>‹N°›</a:t>
            </a:fld>
            <a:endParaRPr lang="fr-CD"/>
          </a:p>
        </p:txBody>
      </p:sp>
    </p:spTree>
    <p:extLst>
      <p:ext uri="{BB962C8B-B14F-4D97-AF65-F5344CB8AC3E}">
        <p14:creationId xmlns:p14="http://schemas.microsoft.com/office/powerpoint/2010/main" val="16035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1AD9E0B-2B15-D14C-61DF-D35366527A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CD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116620C-DDFD-335C-6013-F6CD7AAD2E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6BEC032-060C-5BB5-33EB-7108B2C8C4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F14BA-C8A1-4324-8886-B1DAE7AFC764}" type="datetimeFigureOut">
              <a:rPr lang="fr-CD" smtClean="0"/>
              <a:t>09/12/2024</a:t>
            </a:fld>
            <a:endParaRPr lang="fr-CD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B6FBC88-EA66-260C-9590-59FBAFAA60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D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5FE74FE-F43D-3644-3EED-0079247220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656D4-DB21-4E42-BF11-DB57C962834B}" type="slidenum">
              <a:rPr lang="fr-CD" smtClean="0"/>
              <a:t>‹N°›</a:t>
            </a:fld>
            <a:endParaRPr lang="fr-CD"/>
          </a:p>
        </p:txBody>
      </p:sp>
    </p:spTree>
    <p:extLst>
      <p:ext uri="{BB962C8B-B14F-4D97-AF65-F5344CB8AC3E}">
        <p14:creationId xmlns:p14="http://schemas.microsoft.com/office/powerpoint/2010/main" val="836279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89A7782-5412-E88B-945F-CCACAAC001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D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D9F0FBC-338E-300F-4F24-2704AA0647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D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048454B-53A8-92B4-BFD6-081324142F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D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07EA698-9BE4-9F2E-DCE5-00D50BE515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F14BA-C8A1-4324-8886-B1DAE7AFC764}" type="datetimeFigureOut">
              <a:rPr lang="fr-CD" smtClean="0"/>
              <a:t>09/12/2024</a:t>
            </a:fld>
            <a:endParaRPr lang="fr-CD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DAF7E04-9D77-9863-21A6-81E207C876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D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1B679CD-19CA-B91A-BBB2-91D7111B96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656D4-DB21-4E42-BF11-DB57C962834B}" type="slidenum">
              <a:rPr lang="fr-CD" smtClean="0"/>
              <a:t>‹N°›</a:t>
            </a:fld>
            <a:endParaRPr lang="fr-CD"/>
          </a:p>
        </p:txBody>
      </p:sp>
    </p:spTree>
    <p:extLst>
      <p:ext uri="{BB962C8B-B14F-4D97-AF65-F5344CB8AC3E}">
        <p14:creationId xmlns:p14="http://schemas.microsoft.com/office/powerpoint/2010/main" val="23844565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692FFA9-F052-F524-2A60-83A4F4C87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D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484AFE2-C9D4-40BF-A045-7ED3B22574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7FC85FE-AF8F-1BFD-C5B5-0935BA14A5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D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815E00D2-CF2B-DAAF-4483-B107DE3C0A5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73B1745-BDBE-C18F-6BF9-66306FC7A8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D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68C4744F-9B2C-0291-4B61-CC5F521004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F14BA-C8A1-4324-8886-B1DAE7AFC764}" type="datetimeFigureOut">
              <a:rPr lang="fr-CD" smtClean="0"/>
              <a:t>09/12/2024</a:t>
            </a:fld>
            <a:endParaRPr lang="fr-CD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B8F99760-B315-460F-AC86-6A933D3F0E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D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6DFCE64F-41A4-587E-54C7-156F6CE4F7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656D4-DB21-4E42-BF11-DB57C962834B}" type="slidenum">
              <a:rPr lang="fr-CD" smtClean="0"/>
              <a:t>‹N°›</a:t>
            </a:fld>
            <a:endParaRPr lang="fr-CD"/>
          </a:p>
        </p:txBody>
      </p:sp>
    </p:spTree>
    <p:extLst>
      <p:ext uri="{BB962C8B-B14F-4D97-AF65-F5344CB8AC3E}">
        <p14:creationId xmlns:p14="http://schemas.microsoft.com/office/powerpoint/2010/main" val="895915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1C216A7-6271-CB3E-9A5A-6F08C1CE1A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D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D35526C1-DFCB-B912-0EF8-3156AA87D6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F14BA-C8A1-4324-8886-B1DAE7AFC764}" type="datetimeFigureOut">
              <a:rPr lang="fr-CD" smtClean="0"/>
              <a:t>09/12/2024</a:t>
            </a:fld>
            <a:endParaRPr lang="fr-CD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F6B0D91-1179-C9FE-5C68-E3E30FCF1F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D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D96FF8F-45C2-1AE7-884D-5EAD36FF89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656D4-DB21-4E42-BF11-DB57C962834B}" type="slidenum">
              <a:rPr lang="fr-CD" smtClean="0"/>
              <a:t>‹N°›</a:t>
            </a:fld>
            <a:endParaRPr lang="fr-CD"/>
          </a:p>
        </p:txBody>
      </p:sp>
    </p:spTree>
    <p:extLst>
      <p:ext uri="{BB962C8B-B14F-4D97-AF65-F5344CB8AC3E}">
        <p14:creationId xmlns:p14="http://schemas.microsoft.com/office/powerpoint/2010/main" val="1931598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7EA5085A-B12A-0270-28BC-A7A1E03AC8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F14BA-C8A1-4324-8886-B1DAE7AFC764}" type="datetimeFigureOut">
              <a:rPr lang="fr-CD" smtClean="0"/>
              <a:t>09/12/2024</a:t>
            </a:fld>
            <a:endParaRPr lang="fr-CD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849B8B3C-A36C-B688-672E-E6DFF59FE3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D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D501E59-1EA0-4617-9A04-48A9325B1C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656D4-DB21-4E42-BF11-DB57C962834B}" type="slidenum">
              <a:rPr lang="fr-CD" smtClean="0"/>
              <a:t>‹N°›</a:t>
            </a:fld>
            <a:endParaRPr lang="fr-CD"/>
          </a:p>
        </p:txBody>
      </p:sp>
    </p:spTree>
    <p:extLst>
      <p:ext uri="{BB962C8B-B14F-4D97-AF65-F5344CB8AC3E}">
        <p14:creationId xmlns:p14="http://schemas.microsoft.com/office/powerpoint/2010/main" val="52163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1E594A0-E35D-FAF1-6478-48DF4DE89F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D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F00301A-7F78-1DB7-7CC6-88894EB92C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D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338DB63-2C1D-E530-3DE9-B17BA24262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E132AA1-E589-C335-ACDF-F06D08B43D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F14BA-C8A1-4324-8886-B1DAE7AFC764}" type="datetimeFigureOut">
              <a:rPr lang="fr-CD" smtClean="0"/>
              <a:t>09/12/2024</a:t>
            </a:fld>
            <a:endParaRPr lang="fr-CD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BC5C7D3-BFEC-DF39-200E-EF721CDBFF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D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68F0505-175C-7A9B-D8C6-61FE61031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656D4-DB21-4E42-BF11-DB57C962834B}" type="slidenum">
              <a:rPr lang="fr-CD" smtClean="0"/>
              <a:t>‹N°›</a:t>
            </a:fld>
            <a:endParaRPr lang="fr-CD"/>
          </a:p>
        </p:txBody>
      </p:sp>
    </p:spTree>
    <p:extLst>
      <p:ext uri="{BB962C8B-B14F-4D97-AF65-F5344CB8AC3E}">
        <p14:creationId xmlns:p14="http://schemas.microsoft.com/office/powerpoint/2010/main" val="15338732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3756CA-D7DF-A10E-43A8-84659D682C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D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D55069A6-46E3-4E9A-9918-1AB1967294E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D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BAA2DD6-2D86-E85C-3A85-7BC22AC96D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FDE8124-3A44-7842-CA9A-F505F2CFB3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F14BA-C8A1-4324-8886-B1DAE7AFC764}" type="datetimeFigureOut">
              <a:rPr lang="fr-CD" smtClean="0"/>
              <a:t>09/12/2024</a:t>
            </a:fld>
            <a:endParaRPr lang="fr-CD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45FDDFF-20AB-7D7C-C706-4A251B5C67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D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F61A3D2-53C1-1F7F-88F0-0A076C4154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656D4-DB21-4E42-BF11-DB57C962834B}" type="slidenum">
              <a:rPr lang="fr-CD" smtClean="0"/>
              <a:t>‹N°›</a:t>
            </a:fld>
            <a:endParaRPr lang="fr-CD"/>
          </a:p>
        </p:txBody>
      </p:sp>
    </p:spTree>
    <p:extLst>
      <p:ext uri="{BB962C8B-B14F-4D97-AF65-F5344CB8AC3E}">
        <p14:creationId xmlns:p14="http://schemas.microsoft.com/office/powerpoint/2010/main" val="3630004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86B6FA9-FE40-CFD5-6F54-28DA1F1328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CD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033B0C4-287E-2A89-7696-D540FD76E7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D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C43F402-E831-17C8-FE45-175C179844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3F14BA-C8A1-4324-8886-B1DAE7AFC764}" type="datetimeFigureOut">
              <a:rPr lang="fr-CD" smtClean="0"/>
              <a:t>09/12/2024</a:t>
            </a:fld>
            <a:endParaRPr lang="fr-CD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F856935-D130-9596-137E-9493BD5BFF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D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A4F15EF-2612-4FD4-E0EA-EB882F43B8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1656D4-DB21-4E42-BF11-DB57C962834B}" type="slidenum">
              <a:rPr lang="fr-CD" smtClean="0"/>
              <a:t>‹N°›</a:t>
            </a:fld>
            <a:endParaRPr lang="fr-CD"/>
          </a:p>
        </p:txBody>
      </p:sp>
    </p:spTree>
    <p:extLst>
      <p:ext uri="{BB962C8B-B14F-4D97-AF65-F5344CB8AC3E}">
        <p14:creationId xmlns:p14="http://schemas.microsoft.com/office/powerpoint/2010/main" val="3394998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D1F7994-9EEE-2192-CDEF-20AF5B0B3F4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err="1"/>
              <a:t>Tdr</a:t>
            </a:r>
            <a:r>
              <a:rPr lang="fr-FR" dirty="0"/>
              <a:t> en agenda en bref</a:t>
            </a:r>
            <a:endParaRPr lang="fr-CD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F5200C8-AF13-C024-CD59-6D0427D9F4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639376"/>
            <a:ext cx="9144000" cy="618423"/>
          </a:xfrm>
        </p:spPr>
        <p:txBody>
          <a:bodyPr/>
          <a:lstStyle/>
          <a:p>
            <a:r>
              <a:rPr lang="fr-FR" dirty="0"/>
              <a:t>Brazzaville 9 au 11 décembre 2024</a:t>
            </a:r>
            <a:endParaRPr lang="fr-CD" dirty="0"/>
          </a:p>
        </p:txBody>
      </p:sp>
    </p:spTree>
    <p:extLst>
      <p:ext uri="{BB962C8B-B14F-4D97-AF65-F5344CB8AC3E}">
        <p14:creationId xmlns:p14="http://schemas.microsoft.com/office/powerpoint/2010/main" val="725071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BD5B36F-E1F0-A125-6C04-8516932F94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Deux questions</a:t>
            </a:r>
            <a:endParaRPr lang="fr-CD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898BCB4-659F-B41A-B2EA-75841A24BE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Pourquoi sommes nous ici</a:t>
            </a:r>
          </a:p>
          <a:p>
            <a:endParaRPr lang="fr-FR" dirty="0"/>
          </a:p>
          <a:p>
            <a:endParaRPr lang="fr-FR" dirty="0"/>
          </a:p>
          <a:p>
            <a:r>
              <a:rPr lang="fr-FR" dirty="0"/>
              <a:t>Comment allons nous travailler</a:t>
            </a:r>
            <a:endParaRPr lang="fr-CD" dirty="0"/>
          </a:p>
        </p:txBody>
      </p:sp>
    </p:spTree>
    <p:extLst>
      <p:ext uri="{BB962C8B-B14F-4D97-AF65-F5344CB8AC3E}">
        <p14:creationId xmlns:p14="http://schemas.microsoft.com/office/powerpoint/2010/main" val="1768314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2CBEE5D-5B12-88C2-8008-8746173170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Pourquoi sommes nous ici?</a:t>
            </a:r>
            <a:endParaRPr lang="fr-CD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EBC339E-486C-26F5-9240-06D255ED8B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just">
              <a:lnSpc>
                <a:spcPct val="115000"/>
              </a:lnSpc>
              <a:buFont typeface="+mj-lt"/>
              <a:buAutoNum type="arabicPeriod"/>
            </a:pPr>
            <a:r>
              <a:rPr lang="fr-BE" sz="180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Évaluer </a:t>
            </a:r>
            <a:r>
              <a:rPr lang="fr-BE" sz="1800" b="1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le niveau de la mise en œuvre des recommandations </a:t>
            </a:r>
            <a:r>
              <a:rPr lang="fr-BE" sz="180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et priorités de novembre 2023 ; </a:t>
            </a:r>
          </a:p>
          <a:p>
            <a:pPr marL="342900" lvl="0" indent="-342900" algn="just">
              <a:lnSpc>
                <a:spcPct val="115000"/>
              </a:lnSpc>
              <a:buFont typeface="+mj-lt"/>
              <a:buAutoNum type="arabicPeriod"/>
            </a:pPr>
            <a:endParaRPr lang="fr-BE" sz="1800" dirty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lnSpc>
                <a:spcPct val="115000"/>
              </a:lnSpc>
              <a:buFont typeface="+mj-lt"/>
              <a:buAutoNum type="arabicPeriod"/>
            </a:pPr>
            <a:endParaRPr lang="fr-BE" sz="180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lnSpc>
                <a:spcPct val="115000"/>
              </a:lnSpc>
              <a:buFont typeface="+mj-lt"/>
              <a:buAutoNum type="arabicPeriod"/>
            </a:pPr>
            <a:endParaRPr lang="fr-CD" sz="1800" u="none" strike="noStrike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+mj-lt"/>
              <a:buAutoNum type="arabicPeriod"/>
            </a:pPr>
            <a:r>
              <a:rPr lang="fr-BE" sz="180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Identifier les </a:t>
            </a:r>
            <a:r>
              <a:rPr lang="fr-BE" sz="1800" b="1" u="none" strike="noStrike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priorités harmonisées avec celles du gouvernement pour l’année 2025</a:t>
            </a:r>
          </a:p>
          <a:p>
            <a:pPr marL="342900" lvl="0" indent="-342900" algn="just">
              <a:lnSpc>
                <a:spcPct val="115000"/>
              </a:lnSpc>
              <a:buFont typeface="+mj-lt"/>
              <a:buAutoNum type="arabicPeriod"/>
            </a:pPr>
            <a:endParaRPr lang="fr-BE" sz="1800" dirty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lnSpc>
                <a:spcPct val="115000"/>
              </a:lnSpc>
              <a:buFont typeface="+mj-lt"/>
              <a:buAutoNum type="arabicPeriod"/>
            </a:pPr>
            <a:endParaRPr lang="fr-BE" sz="180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lnSpc>
                <a:spcPct val="115000"/>
              </a:lnSpc>
              <a:buFont typeface="+mj-lt"/>
              <a:buAutoNum type="arabicPeriod"/>
            </a:pPr>
            <a:endParaRPr lang="fr-BE" sz="180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r>
              <a:rPr lang="fr-BE" sz="1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3.   </a:t>
            </a:r>
            <a:r>
              <a:rPr lang="fr-BE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identifier des </a:t>
            </a:r>
            <a:r>
              <a:rPr lang="fr-BE" sz="18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stratégies innovantes </a:t>
            </a:r>
            <a:r>
              <a:rPr lang="fr-BE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pour soutenir le gouvernement dans l’atteinte de ses objectifs</a:t>
            </a:r>
            <a:endParaRPr lang="fr-CD" dirty="0"/>
          </a:p>
        </p:txBody>
      </p:sp>
    </p:spTree>
    <p:extLst>
      <p:ext uri="{BB962C8B-B14F-4D97-AF65-F5344CB8AC3E}">
        <p14:creationId xmlns:p14="http://schemas.microsoft.com/office/powerpoint/2010/main" val="36179913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57512AD-EC19-F1EB-FD7E-7337BF1001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Comment allons nous travailler?</a:t>
            </a:r>
            <a:br>
              <a:rPr lang="fr-CD" dirty="0"/>
            </a:br>
            <a:endParaRPr lang="fr-CD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8D9B671-2840-A4F5-C0A9-B567BF7BF8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/>
              <a:t>3 jours de </a:t>
            </a:r>
            <a:r>
              <a:rPr lang="fr-FR" b="1" dirty="0">
                <a:solidFill>
                  <a:srgbClr val="FF0000"/>
                </a:solidFill>
              </a:rPr>
              <a:t>travaux participatifs</a:t>
            </a:r>
          </a:p>
          <a:p>
            <a:endParaRPr lang="fr-FR" b="1" dirty="0">
              <a:solidFill>
                <a:srgbClr val="FF0000"/>
              </a:solidFill>
            </a:endParaRPr>
          </a:p>
          <a:p>
            <a:pPr lvl="1"/>
            <a:r>
              <a:rPr lang="fr-FR" b="1" dirty="0">
                <a:solidFill>
                  <a:srgbClr val="FF0000"/>
                </a:solidFill>
              </a:rPr>
              <a:t>J1: </a:t>
            </a:r>
            <a:r>
              <a:rPr lang="fr-FR" b="1" dirty="0"/>
              <a:t>SYMETRIE d’information</a:t>
            </a:r>
          </a:p>
          <a:p>
            <a:pPr lvl="1"/>
            <a:endParaRPr lang="fr-FR" b="1" dirty="0">
              <a:solidFill>
                <a:srgbClr val="FF0000"/>
              </a:solidFill>
            </a:endParaRPr>
          </a:p>
          <a:p>
            <a:pPr lvl="1"/>
            <a:r>
              <a:rPr lang="fr-FR" b="1" dirty="0">
                <a:solidFill>
                  <a:srgbClr val="FF0000"/>
                </a:solidFill>
              </a:rPr>
              <a:t>J2: </a:t>
            </a:r>
            <a:r>
              <a:rPr lang="fr-FR" b="1" dirty="0"/>
              <a:t>échanges sur 5 thèmes, points d’action pour 2025</a:t>
            </a:r>
          </a:p>
          <a:p>
            <a:pPr lvl="2"/>
            <a:r>
              <a:rPr lang="fr-CD" b="1" dirty="0"/>
              <a:t>RHS</a:t>
            </a:r>
          </a:p>
          <a:p>
            <a:pPr lvl="2"/>
            <a:r>
              <a:rPr lang="fr-CD" b="1" dirty="0"/>
              <a:t>Financement de la santé</a:t>
            </a:r>
          </a:p>
          <a:p>
            <a:pPr lvl="2"/>
            <a:r>
              <a:rPr lang="fr-CD" b="1" dirty="0"/>
              <a:t>SNAME</a:t>
            </a:r>
          </a:p>
          <a:p>
            <a:pPr lvl="2"/>
            <a:r>
              <a:rPr lang="fr-CD" b="1" dirty="0"/>
              <a:t>Résilience du SS face à la résurgence des épidémies</a:t>
            </a:r>
          </a:p>
          <a:p>
            <a:pPr lvl="1"/>
            <a:endParaRPr lang="fr-CD" b="1" dirty="0">
              <a:solidFill>
                <a:srgbClr val="FF0000"/>
              </a:solidFill>
            </a:endParaRPr>
          </a:p>
          <a:p>
            <a:pPr lvl="1"/>
            <a:r>
              <a:rPr lang="fr-CD" b="1" dirty="0">
                <a:solidFill>
                  <a:srgbClr val="FF0000"/>
                </a:solidFill>
              </a:rPr>
              <a:t>J3</a:t>
            </a:r>
            <a:r>
              <a:rPr lang="fr-CD" b="1" dirty="0"/>
              <a:t>: fonctionnement des GIBS provinciaux</a:t>
            </a:r>
          </a:p>
          <a:p>
            <a:pPr lvl="2"/>
            <a:r>
              <a:rPr lang="fr-CD" b="1" dirty="0"/>
              <a:t>Synthèse des principales recommandations</a:t>
            </a:r>
          </a:p>
        </p:txBody>
      </p:sp>
    </p:spTree>
    <p:extLst>
      <p:ext uri="{BB962C8B-B14F-4D97-AF65-F5344CB8AC3E}">
        <p14:creationId xmlns:p14="http://schemas.microsoft.com/office/powerpoint/2010/main" val="115386434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118</Words>
  <Application>Microsoft Office PowerPoint</Application>
  <PresentationFormat>Grand écran</PresentationFormat>
  <Paragraphs>30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Thème Office</vt:lpstr>
      <vt:lpstr>Tdr en agenda en bref</vt:lpstr>
      <vt:lpstr>Deux questions</vt:lpstr>
      <vt:lpstr>Pourquoi sommes nous ici?</vt:lpstr>
      <vt:lpstr>Comment allons nous travailler?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Tdr en agenda en bref</dc:title>
  <dc:creator>Lenovo</dc:creator>
  <cp:lastModifiedBy>Marie Adele MATINGU SENGA</cp:lastModifiedBy>
  <cp:revision>1</cp:revision>
  <dcterms:created xsi:type="dcterms:W3CDTF">2024-12-09T05:11:46Z</dcterms:created>
  <dcterms:modified xsi:type="dcterms:W3CDTF">2024-12-09T09:47:44Z</dcterms:modified>
</cp:coreProperties>
</file>