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8" r:id="rId5"/>
    <p:sldId id="268" r:id="rId6"/>
    <p:sldId id="259" r:id="rId7"/>
    <p:sldId id="262" r:id="rId8"/>
    <p:sldId id="263" r:id="rId9"/>
    <p:sldId id="265" r:id="rId10"/>
    <p:sldId id="264" r:id="rId11"/>
    <p:sldId id="269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BCC60D-2D48-A7CC-8493-5C7428EA2A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E83A47-1906-6B90-AFD3-6B7D092D5F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C2F4E3-9758-8AF3-6CB4-313226D2F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433-AF60-435A-AB65-016F4789EBA1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D75E83-C8AF-2936-6C30-B67C7D2F6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76C300-5DF7-6A43-3CEA-2B4FDE629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9A41-E98C-4A58-9932-6D150760B529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4202122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E66851-A9E6-9B00-9215-EAB62468C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5ECEC3F-5AA3-34CF-62A2-0EBB261FEF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329D04-129E-4EE2-0DF4-7BCFE28AF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433-AF60-435A-AB65-016F4789EBA1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229CDC-7C31-3A3F-37CC-E5CFD7F93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0065C2-95D0-FB08-9DAE-B536FA205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9A41-E98C-4A58-9932-6D150760B529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3952341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2E4FCA3-94DE-C4CD-5C16-83D0188720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E330EE0-2280-E0AE-392D-65BE330313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248312-80D9-3C7A-68CE-16DA92CC3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433-AF60-435A-AB65-016F4789EBA1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413C4D-2FF0-FCF4-184F-31E913AFD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B4F080-9FB9-4621-E9D6-BB1901F3C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9A41-E98C-4A58-9932-6D150760B529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454751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9DA893-C202-3B1E-DF7D-41020D848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CAFB23-64DF-01E4-88AC-246EA4044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DE6532-D31F-D162-CB2A-FC54151D0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433-AF60-435A-AB65-016F4789EBA1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A750D3-10AB-FE25-A984-BC0592D12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A94FC7-D708-69ED-712F-AEA795B17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9A41-E98C-4A58-9932-6D150760B529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623764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D9FC5B-5FD9-932A-CA04-24AEB424E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D633DBB-D964-1EC1-00E1-DF855BB09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E42EF2-4AAA-ADD2-D356-FA781F552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433-AF60-435A-AB65-016F4789EBA1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322DBB-C6D8-B0E9-3D02-FFEC8CAA8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C3AA08-0F54-A1C8-28EB-7624668D2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9A41-E98C-4A58-9932-6D150760B529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2174618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FCBB4D-E249-D936-8B16-1814F9F8A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7B2546-44DB-9471-D6F4-8AF5CCEC2E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87E9346-89C1-A04A-9C02-394F2C4BEE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A3A5F4A-DDB0-0576-FD49-9BC2BF4B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433-AF60-435A-AB65-016F4789EBA1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853AE51-0509-1C39-12E4-2C1E8E544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69A9E26-B585-87DB-AEFE-DB60BBEC2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9A41-E98C-4A58-9932-6D150760B529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2971829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C0A82C-B35A-ECA1-D782-D03FE3925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C8D9827-0B08-C408-B7E4-CAC9FB0B8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024D562-2A25-EE85-ABB8-85202941A5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CBCF18D-2F62-C913-BF7E-F8F49E4D45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225243C-0DEE-1DAB-84B5-7ED779D7B6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EC73BCD-AC59-13C4-AC17-76F9D5694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433-AF60-435A-AB65-016F4789EBA1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21C18E8-1714-2FBC-EDE9-55C50EC9C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00105E3-2772-5807-81B3-F443D60FF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9A41-E98C-4A58-9932-6D150760B529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134226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73DFA0-BFF0-754E-BA5D-83EDD48EB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15F1294-E8E0-37D8-0D7A-2D00711AA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433-AF60-435A-AB65-016F4789EBA1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A6B8A6F-490B-8B7C-251A-AA0CA9030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2573BC0-34A5-9343-8BEF-9E9F922F4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9A41-E98C-4A58-9932-6D150760B529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1794965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E43AD4E-3807-3A70-BC8F-17FFAA15F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433-AF60-435A-AB65-016F4789EBA1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117C6B1-7871-C851-AE04-27F1622C3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F3553E5-1012-C32B-BFE6-23F8F32F8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9A41-E98C-4A58-9932-6D150760B529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820891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E40AED-4423-5023-2111-AB8F9766A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0F2F62-9D9D-F12C-4248-7DB447B72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24FD962-B2A9-B960-D5C4-7529001CB2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F7DBBEC-937A-C400-B1CB-F0BF5C7E3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433-AF60-435A-AB65-016F4789EBA1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42B6E86-67E1-84A0-F8A1-3BB1EB892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298AB1D-97B0-124A-4741-D197DDE37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9A41-E98C-4A58-9932-6D150760B529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2212137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00B050-3BC9-732F-E350-36ECF073D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DFCE203-D893-BC4A-4D69-4B1C59E25A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D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3FC3270-49AF-B464-CC2A-DA1566AA63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F690C96-2810-1566-1386-589496282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433-AF60-435A-AB65-016F4789EBA1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954E312-5AAB-3725-3618-7EBD405D0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AAA79A7-A052-660E-755D-495A33308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F9A41-E98C-4A58-9932-6D150760B529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121392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0B967BD-ECF5-8DEC-F877-912419610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7864C1-0A55-0BA8-AF00-18E846031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26E0C9-092E-882D-89DD-30D937508F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40433-AF60-435A-AB65-016F4789EBA1}" type="datetimeFigureOut">
              <a:rPr lang="fr-CD" smtClean="0"/>
              <a:t>10/12/2024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E3411E-9558-967E-401A-15AF09BBA2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A2FE6E-DD00-F385-1F60-AAEC13F4CE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F9A41-E98C-4A58-9932-6D150760B529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51185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E5BEE5-3D03-3ACC-4FE1-61F3E25F40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Mise en œuvre des recommandations de novembre 2023</a:t>
            </a:r>
            <a:endParaRPr lang="fr-CD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86E608-DC1C-34D3-E8BB-AE938527C6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83242"/>
            <a:ext cx="9144000" cy="974558"/>
          </a:xfrm>
        </p:spPr>
        <p:txBody>
          <a:bodyPr/>
          <a:lstStyle/>
          <a:p>
            <a:r>
              <a:rPr lang="fr-FR" dirty="0"/>
              <a:t>Brazzaville décembre 2024</a:t>
            </a:r>
            <a:endParaRPr lang="fr-CD" dirty="0"/>
          </a:p>
        </p:txBody>
      </p:sp>
    </p:spTree>
    <p:extLst>
      <p:ext uri="{BB962C8B-B14F-4D97-AF65-F5344CB8AC3E}">
        <p14:creationId xmlns:p14="http://schemas.microsoft.com/office/powerpoint/2010/main" val="1238371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FE1AA3-B456-DA91-F4B6-6FA85B37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0774"/>
          </a:xfrm>
        </p:spPr>
        <p:txBody>
          <a:bodyPr>
            <a:normAutofit fontScale="90000"/>
          </a:bodyPr>
          <a:lstStyle/>
          <a:p>
            <a:r>
              <a:rPr lang="fr-FR" dirty="0"/>
              <a:t>Mise en œuvre des recommandations </a:t>
            </a:r>
            <a:r>
              <a:rPr lang="fr-FR" dirty="0" err="1"/>
              <a:t>nov</a:t>
            </a:r>
            <a:r>
              <a:rPr lang="fr-FR" dirty="0"/>
              <a:t> 2023</a:t>
            </a:r>
            <a:endParaRPr lang="fr-CD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CF939327-4A27-950D-525C-B11384688B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1164656"/>
            <a:ext cx="10515600" cy="5496025"/>
          </a:xfrm>
        </p:spPr>
      </p:pic>
    </p:spTree>
    <p:extLst>
      <p:ext uri="{BB962C8B-B14F-4D97-AF65-F5344CB8AC3E}">
        <p14:creationId xmlns:p14="http://schemas.microsoft.com/office/powerpoint/2010/main" val="1478315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6486A1-2AF3-BF7C-4A66-0C868D83B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7632"/>
          </a:xfrm>
        </p:spPr>
        <p:txBody>
          <a:bodyPr/>
          <a:lstStyle/>
          <a:p>
            <a:r>
              <a:rPr lang="fr-FR" dirty="0"/>
              <a:t>Quelques suggestions des membres du GIBS</a:t>
            </a:r>
            <a:endParaRPr lang="fr-CD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4126EE-CC56-50D2-4FA1-9EC0E1BF9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sz="2800" u="none" strike="noStrike" dirty="0">
                <a:effectLst/>
              </a:rPr>
              <a:t>Émettre des recommandations </a:t>
            </a:r>
            <a:r>
              <a:rPr lang="fr-FR" sz="2800" b="1" u="none" strike="noStrike" dirty="0">
                <a:solidFill>
                  <a:srgbClr val="00B0F0"/>
                </a:solidFill>
                <a:effectLst/>
              </a:rPr>
              <a:t>quantifiables/SMART </a:t>
            </a:r>
            <a:r>
              <a:rPr lang="fr-FR" sz="2800" u="none" strike="noStrike" dirty="0">
                <a:effectLst/>
              </a:rPr>
              <a:t>et en lien avec PAO GIBS ainsi que les priorités pays (PNDS-PS</a:t>
            </a:r>
          </a:p>
          <a:p>
            <a:endParaRPr lang="fr-FR" sz="2800" u="none" strike="noStrike" dirty="0">
              <a:effectLst/>
            </a:endParaRPr>
          </a:p>
          <a:p>
            <a:r>
              <a:rPr lang="fr-FR" sz="2800" u="none" strike="noStrike" dirty="0">
                <a:effectLst/>
              </a:rPr>
              <a:t>Mettre les </a:t>
            </a:r>
            <a:r>
              <a:rPr lang="fr-FR" sz="2800" b="1" u="none" strike="noStrike" dirty="0">
                <a:solidFill>
                  <a:srgbClr val="FF0000"/>
                </a:solidFill>
                <a:effectLst/>
              </a:rPr>
              <a:t>responsables et les délais </a:t>
            </a:r>
            <a:r>
              <a:rPr lang="fr-FR" sz="2800" b="1" u="none" strike="noStrike" dirty="0">
                <a:solidFill>
                  <a:srgbClr val="FF0000"/>
                </a:solidFill>
                <a:effectLst/>
                <a:highlight>
                  <a:srgbClr val="FFFF00"/>
                </a:highlight>
              </a:rPr>
              <a:t>(matrice de suivi) </a:t>
            </a:r>
            <a:r>
              <a:rPr lang="fr-FR" sz="2800" u="none" strike="noStrike" dirty="0">
                <a:effectLst/>
              </a:rPr>
              <a:t>de mise en œuvre sur les recommandations et intégrer cela dans le cadre de performance du GIBS et reconnaissance performance et de mérite </a:t>
            </a:r>
          </a:p>
          <a:p>
            <a:endParaRPr lang="fr-FR" dirty="0"/>
          </a:p>
          <a:p>
            <a:r>
              <a:rPr lang="fr-FR" dirty="0"/>
              <a:t>Assurer le </a:t>
            </a:r>
            <a:r>
              <a:rPr lang="fr-CD" sz="2800" u="none" strike="noStrike" dirty="0">
                <a:effectLst/>
              </a:rPr>
              <a:t>suivi </a:t>
            </a:r>
            <a:r>
              <a:rPr lang="fr-CD" sz="2800" b="1" u="none" strike="noStrike" dirty="0">
                <a:solidFill>
                  <a:srgbClr val="00B0F0"/>
                </a:solidFill>
                <a:effectLst/>
              </a:rPr>
              <a:t>trimestriel</a:t>
            </a:r>
            <a:r>
              <a:rPr lang="fr-CD" sz="2800" u="none" strike="noStrike" dirty="0">
                <a:effectLst/>
              </a:rPr>
              <a:t> des recommandations au cours des </a:t>
            </a:r>
            <a:r>
              <a:rPr lang="fr-CD" sz="2800" u="none" strike="noStrike" dirty="0" err="1">
                <a:effectLst/>
              </a:rPr>
              <a:t>plenières</a:t>
            </a:r>
            <a:r>
              <a:rPr lang="fr-CD" sz="2800" u="none" strike="noStrike" dirty="0">
                <a:effectLst/>
              </a:rPr>
              <a:t> du GIBS</a:t>
            </a:r>
          </a:p>
          <a:p>
            <a:endParaRPr lang="fr-CD" sz="2800" u="none" strike="noStrike" dirty="0">
              <a:effectLst/>
            </a:endParaRPr>
          </a:p>
          <a:p>
            <a:r>
              <a:rPr lang="fr-FR" sz="2800" u="none" strike="noStrike" dirty="0">
                <a:effectLst/>
              </a:rPr>
              <a:t>allouer une plage pendant les réunions pour discuter sur les recommandations. avoir un tableau avec chronogramme et échéance pour la mise en œuvre des recommandations</a:t>
            </a:r>
            <a:endParaRPr lang="fr-FR" sz="2800" b="0" i="0" u="none" strike="noStrike" dirty="0">
              <a:solidFill>
                <a:srgbClr val="434343"/>
              </a:solidFill>
              <a:effectLst/>
              <a:latin typeface="Roboto" panose="02000000000000000000" pitchFamily="2" charset="0"/>
            </a:endParaRPr>
          </a:p>
          <a:p>
            <a:endParaRPr lang="fr-CD" sz="2800" b="0" i="0" u="none" strike="noStrike" dirty="0">
              <a:solidFill>
                <a:srgbClr val="434343"/>
              </a:solidFill>
              <a:effectLst/>
              <a:latin typeface="Roboto" panose="02000000000000000000" pitchFamily="2" charset="0"/>
            </a:endParaRPr>
          </a:p>
          <a:p>
            <a:endParaRPr lang="fr-FR" dirty="0"/>
          </a:p>
          <a:p>
            <a:endParaRPr lang="fr-CD" dirty="0"/>
          </a:p>
        </p:txBody>
      </p:sp>
    </p:spTree>
    <p:extLst>
      <p:ext uri="{BB962C8B-B14F-4D97-AF65-F5344CB8AC3E}">
        <p14:creationId xmlns:p14="http://schemas.microsoft.com/office/powerpoint/2010/main" val="3380975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3D68DD-2FC4-A42A-000E-AC57A30D7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6277"/>
          </a:xfrm>
        </p:spPr>
        <p:txBody>
          <a:bodyPr>
            <a:normAutofit fontScale="90000"/>
          </a:bodyPr>
          <a:lstStyle/>
          <a:p>
            <a:r>
              <a:rPr lang="fr-FR" dirty="0"/>
              <a:t>Mise en œuvre des recommandations </a:t>
            </a:r>
            <a:r>
              <a:rPr lang="fr-FR" dirty="0" err="1"/>
              <a:t>nov</a:t>
            </a:r>
            <a:r>
              <a:rPr lang="fr-FR" dirty="0"/>
              <a:t> 2023</a:t>
            </a:r>
            <a:endParaRPr lang="fr-CD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4FB8433E-191B-8DB1-5196-391E14BD57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183907"/>
            <a:ext cx="10654365" cy="5457525"/>
          </a:xfrm>
        </p:spPr>
      </p:pic>
    </p:spTree>
    <p:extLst>
      <p:ext uri="{BB962C8B-B14F-4D97-AF65-F5344CB8AC3E}">
        <p14:creationId xmlns:p14="http://schemas.microsoft.com/office/powerpoint/2010/main" val="2310744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D285FB-55B9-31C5-8D85-DD06BF4D0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7753"/>
          </a:xfrm>
        </p:spPr>
        <p:txBody>
          <a:bodyPr>
            <a:normAutofit fontScale="90000"/>
          </a:bodyPr>
          <a:lstStyle/>
          <a:p>
            <a:r>
              <a:rPr lang="fr-FR" dirty="0"/>
              <a:t>Mise en œuvre des recommandations </a:t>
            </a:r>
            <a:r>
              <a:rPr lang="fr-FR" dirty="0" err="1"/>
              <a:t>nov</a:t>
            </a:r>
            <a:r>
              <a:rPr lang="fr-FR" dirty="0"/>
              <a:t> 2023</a:t>
            </a:r>
            <a:endParaRPr lang="fr-CD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883B7FE8-3495-30D6-C9A2-CF1C855799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021" y="1886635"/>
            <a:ext cx="10583779" cy="4735546"/>
          </a:xfrm>
        </p:spPr>
      </p:pic>
    </p:spTree>
    <p:extLst>
      <p:ext uri="{BB962C8B-B14F-4D97-AF65-F5344CB8AC3E}">
        <p14:creationId xmlns:p14="http://schemas.microsoft.com/office/powerpoint/2010/main" val="635672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9768C3-8310-B148-6436-3D82AD897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8362"/>
          </a:xfrm>
        </p:spPr>
        <p:txBody>
          <a:bodyPr>
            <a:normAutofit fontScale="90000"/>
          </a:bodyPr>
          <a:lstStyle/>
          <a:p>
            <a:r>
              <a:rPr lang="fr-FR" dirty="0"/>
              <a:t>Mise en œuvre des recommandations </a:t>
            </a:r>
            <a:r>
              <a:rPr lang="fr-FR" dirty="0" err="1"/>
              <a:t>nov</a:t>
            </a:r>
            <a:r>
              <a:rPr lang="fr-FR" dirty="0"/>
              <a:t> 2023</a:t>
            </a:r>
            <a:endParaRPr lang="fr-CD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8EEA05CB-F282-97BF-175D-4E7D53E989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45357"/>
            <a:ext cx="10515600" cy="4747947"/>
          </a:xfrm>
        </p:spPr>
      </p:pic>
    </p:spTree>
    <p:extLst>
      <p:ext uri="{BB962C8B-B14F-4D97-AF65-F5344CB8AC3E}">
        <p14:creationId xmlns:p14="http://schemas.microsoft.com/office/powerpoint/2010/main" val="3480475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727952-4C62-42F7-D87B-A256C7022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rmAutofit fontScale="90000"/>
          </a:bodyPr>
          <a:lstStyle/>
          <a:p>
            <a:r>
              <a:rPr lang="fr-FR" dirty="0"/>
              <a:t>Mise en œuvre des recommandations </a:t>
            </a:r>
            <a:r>
              <a:rPr lang="fr-FR" dirty="0" err="1"/>
              <a:t>nov</a:t>
            </a:r>
            <a:r>
              <a:rPr lang="fr-FR" dirty="0"/>
              <a:t> 2023</a:t>
            </a:r>
            <a:endParaRPr lang="fr-CD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79A02B60-0693-CC9B-3A66-BCCF9E4C1F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10515599" cy="4351338"/>
          </a:xfrm>
        </p:spPr>
      </p:pic>
    </p:spTree>
    <p:extLst>
      <p:ext uri="{BB962C8B-B14F-4D97-AF65-F5344CB8AC3E}">
        <p14:creationId xmlns:p14="http://schemas.microsoft.com/office/powerpoint/2010/main" val="2330257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FFEA99-E646-B106-4BCF-CFD6C10C5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8179"/>
          </a:xfrm>
        </p:spPr>
        <p:txBody>
          <a:bodyPr>
            <a:normAutofit fontScale="90000"/>
          </a:bodyPr>
          <a:lstStyle/>
          <a:p>
            <a:r>
              <a:rPr lang="fr-FR" dirty="0"/>
              <a:t>Mise en œuvre des recommandations </a:t>
            </a:r>
            <a:r>
              <a:rPr lang="fr-FR" dirty="0" err="1"/>
              <a:t>nov</a:t>
            </a:r>
            <a:r>
              <a:rPr lang="fr-FR" dirty="0"/>
              <a:t> 2023</a:t>
            </a:r>
            <a:endParaRPr lang="fr-CD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229AEE22-754C-5BDC-DCEA-1E4819A4E0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10515600" cy="4667250"/>
          </a:xfrm>
        </p:spPr>
      </p:pic>
    </p:spTree>
    <p:extLst>
      <p:ext uri="{BB962C8B-B14F-4D97-AF65-F5344CB8AC3E}">
        <p14:creationId xmlns:p14="http://schemas.microsoft.com/office/powerpoint/2010/main" val="1883819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D7B7A0-0208-382C-78AB-5CD3C8BF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7401"/>
          </a:xfrm>
        </p:spPr>
        <p:txBody>
          <a:bodyPr>
            <a:normAutofit fontScale="90000"/>
          </a:bodyPr>
          <a:lstStyle/>
          <a:p>
            <a:r>
              <a:rPr lang="fr-FR" dirty="0"/>
              <a:t>Mise en œuvre des recommandations </a:t>
            </a:r>
            <a:r>
              <a:rPr lang="fr-FR" dirty="0" err="1"/>
              <a:t>nov</a:t>
            </a:r>
            <a:r>
              <a:rPr lang="fr-FR" dirty="0"/>
              <a:t> 2023</a:t>
            </a:r>
            <a:endParaRPr lang="fr-CD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9B7DB28D-3B03-E939-505F-B91C191BEE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03158"/>
            <a:ext cx="10515600" cy="5380521"/>
          </a:xfrm>
        </p:spPr>
      </p:pic>
    </p:spTree>
    <p:extLst>
      <p:ext uri="{BB962C8B-B14F-4D97-AF65-F5344CB8AC3E}">
        <p14:creationId xmlns:p14="http://schemas.microsoft.com/office/powerpoint/2010/main" val="57323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92710E-FAF1-6183-09FF-399BB5D23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7027"/>
          </a:xfrm>
        </p:spPr>
        <p:txBody>
          <a:bodyPr>
            <a:normAutofit fontScale="90000"/>
          </a:bodyPr>
          <a:lstStyle/>
          <a:p>
            <a:r>
              <a:rPr lang="fr-FR" dirty="0"/>
              <a:t>Mise en œuvre des recommandations </a:t>
            </a:r>
            <a:r>
              <a:rPr lang="fr-FR" dirty="0" err="1"/>
              <a:t>nov</a:t>
            </a:r>
            <a:r>
              <a:rPr lang="fr-FR" dirty="0"/>
              <a:t> 2023</a:t>
            </a:r>
            <a:endParaRPr lang="fr-CD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37789386-B3AC-F431-DAC0-0CF3AC1565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164656"/>
            <a:ext cx="10515600" cy="5496025"/>
          </a:xfrm>
        </p:spPr>
      </p:pic>
    </p:spTree>
    <p:extLst>
      <p:ext uri="{BB962C8B-B14F-4D97-AF65-F5344CB8AC3E}">
        <p14:creationId xmlns:p14="http://schemas.microsoft.com/office/powerpoint/2010/main" val="132577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1ED25B-16C8-5675-D6BD-F9A60F4D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1523"/>
          </a:xfrm>
        </p:spPr>
        <p:txBody>
          <a:bodyPr>
            <a:normAutofit fontScale="90000"/>
          </a:bodyPr>
          <a:lstStyle/>
          <a:p>
            <a:r>
              <a:rPr lang="fr-FR" dirty="0"/>
              <a:t>Mise en œuvre des recommandations </a:t>
            </a:r>
            <a:r>
              <a:rPr lang="fr-FR" dirty="0" err="1"/>
              <a:t>nov</a:t>
            </a:r>
            <a:r>
              <a:rPr lang="fr-FR" dirty="0"/>
              <a:t> 2023</a:t>
            </a:r>
            <a:endParaRPr lang="fr-CD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469C5B90-1440-589F-9C58-B4CEB20162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193533"/>
            <a:ext cx="10515600" cy="5399772"/>
          </a:xfrm>
        </p:spPr>
      </p:pic>
    </p:spTree>
    <p:extLst>
      <p:ext uri="{BB962C8B-B14F-4D97-AF65-F5344CB8AC3E}">
        <p14:creationId xmlns:p14="http://schemas.microsoft.com/office/powerpoint/2010/main" val="325944814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171</Words>
  <Application>Microsoft Office PowerPoint</Application>
  <PresentationFormat>Grand écran</PresentationFormat>
  <Paragraphs>20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Roboto</vt:lpstr>
      <vt:lpstr>Thème Office</vt:lpstr>
      <vt:lpstr>Mise en œuvre des recommandations de novembre 2023</vt:lpstr>
      <vt:lpstr>Mise en œuvre des recommandations nov 2023</vt:lpstr>
      <vt:lpstr>Mise en œuvre des recommandations nov 2023</vt:lpstr>
      <vt:lpstr>Mise en œuvre des recommandations nov 2023</vt:lpstr>
      <vt:lpstr>Mise en œuvre des recommandations nov 2023</vt:lpstr>
      <vt:lpstr>Mise en œuvre des recommandations nov 2023</vt:lpstr>
      <vt:lpstr>Mise en œuvre des recommandations nov 2023</vt:lpstr>
      <vt:lpstr>Mise en œuvre des recommandations nov 2023</vt:lpstr>
      <vt:lpstr>Mise en œuvre des recommandations nov 2023</vt:lpstr>
      <vt:lpstr>Mise en œuvre des recommandations nov 2023</vt:lpstr>
      <vt:lpstr>Quelques suggestions des membres du GIBS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Mise en œuvre des recommandations de novembre 2023</dc:title>
  <dc:creator>Lenovo</dc:creator>
  <cp:lastModifiedBy>Marie Adele MATINGU SENGA</cp:lastModifiedBy>
  <cp:revision>15</cp:revision>
  <dcterms:created xsi:type="dcterms:W3CDTF">2024-12-09T16:07:00Z</dcterms:created>
  <dcterms:modified xsi:type="dcterms:W3CDTF">2024-12-10T07:12:14Z</dcterms:modified>
</cp:coreProperties>
</file>