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58" r:id="rId6"/>
    <p:sldMasterId id="2147483670" r:id="rId7"/>
  </p:sldMasterIdLst>
  <p:notesMasterIdLst>
    <p:notesMasterId r:id="rId16"/>
  </p:notesMasterIdLst>
  <p:handoutMasterIdLst>
    <p:handoutMasterId r:id="rId17"/>
  </p:handoutMasterIdLst>
  <p:sldIdLst>
    <p:sldId id="256" r:id="rId8"/>
    <p:sldId id="262" r:id="rId9"/>
    <p:sldId id="258" r:id="rId10"/>
    <p:sldId id="259" r:id="rId11"/>
    <p:sldId id="261" r:id="rId12"/>
    <p:sldId id="264" r:id="rId13"/>
    <p:sldId id="292" r:id="rId14"/>
    <p:sldId id="293" r:id="rId15"/>
  </p:sldIdLst>
  <p:sldSz cx="12192000" cy="6858000"/>
  <p:notesSz cx="6797675" cy="9928225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81A1A"/>
    <a:srgbClr val="5857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98" d="100"/>
          <a:sy n="98" d="100"/>
        </p:scale>
        <p:origin x="110" y="2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2947" y="6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3.xml"/><Relationship Id="rId12" Type="http://schemas.openxmlformats.org/officeDocument/2006/relationships/slide" Target="slides/slide5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68CDF750-E85A-44AB-B8DF-4F63071C10B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634EBDB-81FF-4896-A851-45FBD2D331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4836FE-53CB-463F-87CD-385F6010B831}" type="datetimeFigureOut">
              <a:rPr lang="fr-BE" smtClean="0"/>
              <a:t>05-12-24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4344991-711A-43E9-B7BB-A0CC9877E7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995216" y="9310953"/>
            <a:ext cx="5038277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lang="fr-FR" sz="900" smtClean="0">
                <a:effectLst/>
              </a:defRPr>
            </a:lvl1pPr>
          </a:lstStyle>
          <a:p>
            <a:r>
              <a:rPr lang="fr-FR"/>
              <a:t>Enabel • Agence belge de développement • Société anonyme de droit public à finalité sociale</a:t>
            </a:r>
          </a:p>
          <a:p>
            <a:r>
              <a:rPr lang="fr-FR"/>
              <a:t>Rue Haute 147 • 1000 Bruxelles • T. +32 (0)2 505 37 00 • enabel.be</a:t>
            </a:r>
            <a:endParaRPr lang="fr-FR" dirty="0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D305BFF-386E-4517-9A35-E55A80E89F5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6320327" y="9310953"/>
            <a:ext cx="475775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C261D-1966-411E-9C31-72BA4F47BB7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99627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F85CD-E54C-4546-BEBC-781C2DB58300}" type="datetimeFigureOut">
              <a:rPr lang="fr-BE" smtClean="0"/>
              <a:t>05-12-24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8" name="Espace réservé du pied de page 5">
            <a:extLst>
              <a:ext uri="{FF2B5EF4-FFF2-40B4-BE49-F238E27FC236}">
                <a16:creationId xmlns:a16="http://schemas.microsoft.com/office/drawing/2014/main" id="{81EC39F4-7CF7-4229-B5FD-850B2D85945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1012987" y="9310953"/>
            <a:ext cx="5029391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lang="fr-FR" sz="900" smtClean="0">
                <a:effectLst/>
              </a:defRPr>
            </a:lvl1pPr>
          </a:lstStyle>
          <a:p>
            <a:r>
              <a:rPr lang="fr-FR" dirty="0" err="1"/>
              <a:t>Enabel</a:t>
            </a:r>
            <a:r>
              <a:rPr lang="fr-FR" dirty="0"/>
              <a:t> • Agence belge de développement • Société anonyme de droit public à finalité sociale</a:t>
            </a:r>
          </a:p>
          <a:p>
            <a:r>
              <a:rPr lang="fr-FR" dirty="0"/>
              <a:t>Rue Haute 147 • 1000 Bruxelles • T. +32 (0)2 505 37 00 • enabel.be</a:t>
            </a:r>
          </a:p>
        </p:txBody>
      </p:sp>
      <p:sp>
        <p:nvSpPr>
          <p:cNvPr id="9" name="Espace réservé du numéro de diapositive 6">
            <a:extLst>
              <a:ext uri="{FF2B5EF4-FFF2-40B4-BE49-F238E27FC236}">
                <a16:creationId xmlns:a16="http://schemas.microsoft.com/office/drawing/2014/main" id="{5BCB8927-9458-4920-A439-622F506665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6320327" y="9310953"/>
            <a:ext cx="475775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C261D-1966-411E-9C31-72BA4F47BB72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294559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230CFA-805A-4FD3-B3A0-DAAA5993DA17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58463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0FE300-D05D-78B9-44C4-85B82241FA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>
            <a:extLst>
              <a:ext uri="{FF2B5EF4-FFF2-40B4-BE49-F238E27FC236}">
                <a16:creationId xmlns:a16="http://schemas.microsoft.com/office/drawing/2014/main" id="{DF0400BF-753F-595E-D966-72FF3E0791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516E4717-567C-A1C9-C3E7-26D9539CD2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050B02F-DF2B-DE8F-7433-F7AF47BDF9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230CFA-805A-4FD3-B3A0-DAAA5993DA17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3850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couverture 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5565" y="1887794"/>
            <a:ext cx="6616513" cy="1651666"/>
          </a:xfrm>
        </p:spPr>
        <p:txBody>
          <a:bodyPr anchor="b">
            <a:normAutofit/>
          </a:bodyPr>
          <a:lstStyle>
            <a:lvl1pPr marL="92075" indent="0" algn="l">
              <a:defRPr sz="4400">
                <a:solidFill>
                  <a:srgbClr val="D81A1A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r-BE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95565" y="3670864"/>
            <a:ext cx="6616513" cy="1166607"/>
          </a:xfrm>
        </p:spPr>
        <p:txBody>
          <a:bodyPr>
            <a:normAutofit/>
          </a:bodyPr>
          <a:lstStyle>
            <a:lvl1pPr marL="92075" indent="0" algn="l">
              <a:buNone/>
              <a:defRPr sz="2400">
                <a:solidFill>
                  <a:srgbClr val="58575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583804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8414A-E1BB-928A-3780-E9D459B56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FBED9B-9D66-CF90-971B-B1C02D1870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BAC93B-6B07-2DDA-B42E-7CB9C90022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5632B5-93A0-AFA8-3EE1-559D3928F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85D5-CD71-4B74-97B5-FE176A4FE6C9}" type="datetimeFigureOut">
              <a:rPr lang="en-BE" smtClean="0"/>
              <a:t>12/05/2024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D4F4AF-13DC-AB14-FBA8-FCA54276B1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A83402-583F-A728-E2C7-193889116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0127-D87A-4027-8FA4-BF173E160B91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96342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0A819B-3426-5550-C0B2-2F9E506C7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D2747F-631B-EC97-4D34-1E1A7FCED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487B62-A33C-E0AC-D272-6E8B07E875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ADC6AE-ECDB-C3AC-40A4-5DB25F6D0E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5DE2D32-CCB8-A674-5FE8-D3D9ABE569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38462A9-CEF7-CDCE-A2C7-A96725169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85D5-CD71-4B74-97B5-FE176A4FE6C9}" type="datetimeFigureOut">
              <a:rPr lang="en-BE" smtClean="0"/>
              <a:t>12/05/2024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28CD74-0212-2A06-2D86-00D511DAB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69C9B00-AE56-7A95-0B71-7267DB130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0127-D87A-4027-8FA4-BF173E160B91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5493136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054D1-734D-4ED3-8153-A01EDA749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7222894-0349-E6A3-37DB-364BB23301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85D5-CD71-4B74-97B5-FE176A4FE6C9}" type="datetimeFigureOut">
              <a:rPr lang="en-BE" smtClean="0"/>
              <a:t>12/05/2024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29558DD-4E4C-0ADF-CAC0-264FD7A982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B11409-6442-7718-6B70-FE0669301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0127-D87A-4027-8FA4-BF173E160B91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1802281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F1EE53-F094-5F7B-9010-33D4F4A662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85D5-CD71-4B74-97B5-FE176A4FE6C9}" type="datetimeFigureOut">
              <a:rPr lang="en-BE" smtClean="0"/>
              <a:t>12/05/2024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303C08-AA0A-331A-3DAF-F8DB50A87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4EC9B41-6D18-9323-89F4-DA8E047CB4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0127-D87A-4027-8FA4-BF173E160B91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3530075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C90B6-795D-005C-4F59-7A1108AE9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97F4A-0811-B2B7-2243-0209CC0E8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6BA5CE-6B6B-7C96-1660-E38E84547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3424026-2530-EC83-0A22-3E0D9A02FF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85D5-CD71-4B74-97B5-FE176A4FE6C9}" type="datetimeFigureOut">
              <a:rPr lang="en-BE" smtClean="0"/>
              <a:t>12/05/2024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79F50E-B240-710E-F5EF-C15227FB4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FA9F98-E557-0FB6-E46E-60796966D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0127-D87A-4027-8FA4-BF173E160B91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2373030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B2F23-D416-B38A-9B31-2E6FF8664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DD55CB-F662-4E89-D148-89315493B5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DBD7424-B5AF-8996-D01B-CB0935F3E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DD6B33-C46B-FA8C-A594-9691447441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85D5-CD71-4B74-97B5-FE176A4FE6C9}" type="datetimeFigureOut">
              <a:rPr lang="en-BE" smtClean="0"/>
              <a:t>12/05/2024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8F69E6-FD9F-1807-2092-0ADFF7EF0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8DD604-3E2B-4C52-6503-524A58CA9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0127-D87A-4027-8FA4-BF173E160B91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8130828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D5F48-D105-C241-11A9-031FC6BEF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5377CD-954D-B74A-6D37-293B568910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0420-E567-13C6-B9C3-1555C67235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85D5-CD71-4B74-97B5-FE176A4FE6C9}" type="datetimeFigureOut">
              <a:rPr lang="en-BE" smtClean="0"/>
              <a:t>12/05/2024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CCF178-529E-1E34-8092-AFE11DF59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82892-ED30-467F-340C-51055A1DD3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0127-D87A-4027-8FA4-BF173E160B91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8438153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0F7832-4F36-9206-4C6D-393D193958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6540FD-DD4A-EE2B-17B1-6822A0D662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E68D12-CA3B-B907-06A1-951B63AEA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85D5-CD71-4B74-97B5-FE176A4FE6C9}" type="datetimeFigureOut">
              <a:rPr lang="en-BE" smtClean="0"/>
              <a:t>12/05/2024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77834-794B-C300-47AE-828C22AF5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16E22-E3FB-D98F-5238-9BF2D79C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0127-D87A-4027-8FA4-BF173E160B91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9409292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1" name="Triangle rectangle 10">
            <a:extLst>
              <a:ext uri="{FF2B5EF4-FFF2-40B4-BE49-F238E27FC236}">
                <a16:creationId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Espace réservé d’image 24">
            <a:extLst>
              <a:ext uri="{FF2B5EF4-FFF2-40B4-BE49-F238E27FC236}">
                <a16:creationId xmlns:a16="http://schemas.microsoft.com/office/drawing/2014/main" id="{73B47EE6-EDE6-4881-B456-B37D9C1ADE3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83398" y="860944"/>
            <a:ext cx="4428523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 title="Titre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75721" y="2006084"/>
            <a:ext cx="4853573" cy="1616252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algn="l"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 dirty="0"/>
              <a:t>Cliquez pour modifier le style du titre du masque</a:t>
            </a:r>
          </a:p>
        </p:txBody>
      </p:sp>
      <p:sp>
        <p:nvSpPr>
          <p:cNvPr id="3" name="Sous-titre 2" title="Sous-titre">
            <a:extLst>
              <a:ext uri="{FF2B5EF4-FFF2-40B4-BE49-F238E27FC236}">
                <a16:creationId xmlns:a16="http://schemas.microsoft.com/office/drawing/2014/main" id="{06317687-D49E-41F7-A330-C78C728F0D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75214" y="3640998"/>
            <a:ext cx="4854339" cy="1257574"/>
          </a:xfrm>
          <a:prstGeom prst="rect">
            <a:avLst/>
          </a:prstGeom>
        </p:spPr>
        <p:txBody>
          <a:bodyPr rtlCol="0"/>
          <a:lstStyle>
            <a:lvl1pPr marL="0" indent="0" algn="l">
              <a:buNone/>
              <a:defRPr sz="24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 dirty="0"/>
              <a:t>CLIQUEZ POUR MODIFIER POUR LE STYLE DE SOUS-TITRE DU MASQUE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641540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 avec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33B31A5E-1244-4689-B513-C78E3C4E53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9" name="Triangle droit 18">
            <a:extLst>
              <a:ext uri="{FF2B5EF4-FFF2-40B4-BE49-F238E27FC236}">
                <a16:creationId xmlns:a16="http://schemas.microsoft.com/office/drawing/2014/main" id="{71D0E8AA-902F-440D-9C55-2A391C22396A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7" name="Parallélogramme 16">
            <a:extLst>
              <a:ext uri="{FF2B5EF4-FFF2-40B4-BE49-F238E27FC236}">
                <a16:creationId xmlns:a16="http://schemas.microsoft.com/office/drawing/2014/main" id="{7D937721-835D-4D84-94A3-6C79D4639514}"/>
              </a:ext>
            </a:extLst>
          </p:cNvPr>
          <p:cNvSpPr/>
          <p:nvPr userDrawn="1"/>
        </p:nvSpPr>
        <p:spPr>
          <a:xfrm rot="19958790">
            <a:off x="-637324" y="3588176"/>
            <a:ext cx="3860162" cy="1746952"/>
          </a:xfrm>
          <a:prstGeom prst="parallelogram">
            <a:avLst>
              <a:gd name="adj" fmla="val 532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732BB30B-8262-4715-998F-AAF6A81ADF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1010090"/>
            <a:ext cx="1785257" cy="90750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itre 1" title="Titre">
            <a:extLst>
              <a:ext uri="{FF2B5EF4-FFF2-40B4-BE49-F238E27FC236}">
                <a16:creationId xmlns:a16="http://schemas.microsoft.com/office/drawing/2014/main" id="{4D7EF399-DAA5-44EC-B712-79C755FE84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3842" y="1987420"/>
            <a:ext cx="4911633" cy="1789855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>
              <a:defRPr sz="4000" b="1">
                <a:solidFill>
                  <a:schemeClr val="accent1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fr-FR" noProof="0" dirty="0"/>
              <a:t>Cliquez pour modifier le style du titre du masque</a:t>
            </a:r>
          </a:p>
        </p:txBody>
      </p:sp>
      <p:sp>
        <p:nvSpPr>
          <p:cNvPr id="101" name="Espace réservé du texte 2" title="Sous-titre">
            <a:extLst>
              <a:ext uri="{FF2B5EF4-FFF2-40B4-BE49-F238E27FC236}">
                <a16:creationId xmlns:a16="http://schemas.microsoft.com/office/drawing/2014/main" id="{26D13BFA-61B0-402F-8611-02D3DFDBEBC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283842" y="3792046"/>
            <a:ext cx="4911633" cy="91058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20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DA0A0C24-D997-4E78-951F-AFB51C70EFC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arallélogramme 24">
            <a:extLst>
              <a:ext uri="{FF2B5EF4-FFF2-40B4-BE49-F238E27FC236}">
                <a16:creationId xmlns:a16="http://schemas.microsoft.com/office/drawing/2014/main" id="{E123A0CF-50D6-46EC-8BF6-43E38AFCD588}"/>
              </a:ext>
            </a:extLst>
          </p:cNvPr>
          <p:cNvSpPr/>
          <p:nvPr userDrawn="1"/>
        </p:nvSpPr>
        <p:spPr>
          <a:xfrm>
            <a:off x="7754112" y="0"/>
            <a:ext cx="2258568" cy="742819"/>
          </a:xfrm>
          <a:prstGeom prst="parallelogram">
            <a:avLst>
              <a:gd name="adj" fmla="val 19585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fr-FR" noProof="0" dirty="0"/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2B2F1D2E-B631-4CB1-9448-2B50F8C4631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408562"/>
            <a:ext cx="6595353" cy="340314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space réservé d’image 26">
            <a:extLst>
              <a:ext uri="{FF2B5EF4-FFF2-40B4-BE49-F238E27FC236}">
                <a16:creationId xmlns:a16="http://schemas.microsoft.com/office/drawing/2014/main" id="{95572AA9-EFAE-4771-B1EE-47E3611737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83398" y="860944"/>
            <a:ext cx="4428523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5CF69447-82AD-475F-A3AE-3D7FF61DBFE2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5266944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arallélogramme 23">
            <a:extLst>
              <a:ext uri="{FF2B5EF4-FFF2-40B4-BE49-F238E27FC236}">
                <a16:creationId xmlns:a16="http://schemas.microsoft.com/office/drawing/2014/main" id="{FC8C82F3-94EE-4B4F-A01D-993A41BC00B1}"/>
              </a:ext>
            </a:extLst>
          </p:cNvPr>
          <p:cNvSpPr/>
          <p:nvPr userDrawn="1"/>
        </p:nvSpPr>
        <p:spPr>
          <a:xfrm rot="19958790">
            <a:off x="-139035" y="3407045"/>
            <a:ext cx="1438399" cy="236580"/>
          </a:xfrm>
          <a:prstGeom prst="parallelogram">
            <a:avLst>
              <a:gd name="adj" fmla="val 53218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831616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3">
          <p15:clr>
            <a:srgbClr val="FBAE40"/>
          </p15:clr>
        </p15:guide>
        <p15:guide id="2" pos="3840">
          <p15:clr>
            <a:srgbClr val="FBAE40"/>
          </p15:clr>
        </p15:guide>
        <p15:guide id="3" pos="143">
          <p15:clr>
            <a:srgbClr val="FBAE40"/>
          </p15:clr>
        </p15:guide>
        <p15:guide id="4" orient="horz" pos="4170">
          <p15:clr>
            <a:srgbClr val="FBAE40"/>
          </p15:clr>
        </p15:guide>
        <p15:guide id="5" pos="7537">
          <p15:clr>
            <a:srgbClr val="FBAE40"/>
          </p15:clr>
        </p15:guide>
        <p15:guide id="6" orient="horz" pos="142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puc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9302" y="345461"/>
            <a:ext cx="8637789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>
          <a:xfrm>
            <a:off x="1799302" y="1825625"/>
            <a:ext cx="8637789" cy="4351338"/>
          </a:xfrm>
        </p:spPr>
        <p:txBody>
          <a:bodyPr/>
          <a:lstStyle>
            <a:lvl1pPr marL="268288" indent="-268288">
              <a:tabLst/>
              <a:defRPr/>
            </a:lvl1pPr>
            <a:lvl2pPr marL="628650" indent="-171450">
              <a:tabLst>
                <a:tab pos="360363" algn="l"/>
              </a:tabLst>
              <a:defRPr/>
            </a:lvl2pPr>
            <a:lvl3pPr marL="1081088" indent="-166688">
              <a:tabLst>
                <a:tab pos="360363" algn="l"/>
              </a:tabLst>
              <a:defRPr/>
            </a:lvl3pPr>
            <a:lvl4pPr marL="1524000" indent="-152400">
              <a:tabLst>
                <a:tab pos="360363" algn="l"/>
              </a:tabLst>
              <a:defRPr/>
            </a:lvl4pPr>
            <a:lvl5pPr marL="1976438" indent="-147638">
              <a:tabLst>
                <a:tab pos="360363" algn="l"/>
              </a:tabLst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/>
              <a:t>Troisième niveau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554637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du texte 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 title="Puces">
            <a:extLst>
              <a:ext uri="{FF2B5EF4-FFF2-40B4-BE49-F238E27FC236}">
                <a16:creationId xmlns:a16="http://schemas.microsoft.com/office/drawing/2014/main" id="{BFD7EA17-BE66-4636-9684-F9356258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378" y="3129540"/>
            <a:ext cx="4942829" cy="2958275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r-FR" noProof="0"/>
              <a:t>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24" name="Triangle rectangle 23">
            <a:extLst>
              <a:ext uri="{FF2B5EF4-FFF2-40B4-BE49-F238E27FC236}">
                <a16:creationId xmlns:a16="http://schemas.microsoft.com/office/drawing/2014/main" id="{BD6ACE60-499D-41AB-89C4-D537D7C3D22A}"/>
              </a:ext>
            </a:extLst>
          </p:cNvPr>
          <p:cNvSpPr/>
          <p:nvPr userDrawn="1"/>
        </p:nvSpPr>
        <p:spPr>
          <a:xfrm flipH="1" flipV="1">
            <a:off x="1839686" y="-6"/>
            <a:ext cx="10352314" cy="563880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25" name="Parallélogramme 24">
            <a:extLst>
              <a:ext uri="{FF2B5EF4-FFF2-40B4-BE49-F238E27FC236}">
                <a16:creationId xmlns:a16="http://schemas.microsoft.com/office/drawing/2014/main" id="{18C08F43-D42B-4CF1-912F-BC83D72AB415}"/>
              </a:ext>
            </a:extLst>
          </p:cNvPr>
          <p:cNvSpPr/>
          <p:nvPr userDrawn="1"/>
        </p:nvSpPr>
        <p:spPr>
          <a:xfrm flipH="1">
            <a:off x="2978150" y="-5"/>
            <a:ext cx="4121150" cy="1308105"/>
          </a:xfrm>
          <a:prstGeom prst="parallelogram">
            <a:avLst>
              <a:gd name="adj" fmla="val 18638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fr-FR" noProof="0" dirty="0"/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1411C731-2333-41B0-927A-0A48EEC79964}"/>
              </a:ext>
            </a:extLst>
          </p:cNvPr>
          <p:cNvCxnSpPr>
            <a:cxnSpLocks/>
          </p:cNvCxnSpPr>
          <p:nvPr userDrawn="1"/>
        </p:nvCxnSpPr>
        <p:spPr>
          <a:xfrm flipV="1">
            <a:off x="6375400" y="5047077"/>
            <a:ext cx="1524574" cy="18034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space réservé du texte 4" title="Sous-titre">
            <a:extLst>
              <a:ext uri="{FF2B5EF4-FFF2-40B4-BE49-F238E27FC236}">
                <a16:creationId xmlns:a16="http://schemas.microsoft.com/office/drawing/2014/main" id="{D71EE635-EA0C-4139-8160-AE1EAD13AAE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31379" y="2496102"/>
            <a:ext cx="7342631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fr-FR" noProof="0" dirty="0"/>
              <a:t>CLIQUEZ POUR LE STYLE DE SOUS-TITRE</a:t>
            </a:r>
          </a:p>
        </p:txBody>
      </p:sp>
      <p:sp>
        <p:nvSpPr>
          <p:cNvPr id="2" name="Titre 1" title="Titre ">
            <a:extLst>
              <a:ext uri="{FF2B5EF4-FFF2-40B4-BE49-F238E27FC236}">
                <a16:creationId xmlns:a16="http://schemas.microsoft.com/office/drawing/2014/main" id="{20237B57-91C6-4F8B-8AA0-18FA50B0FD1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31378" y="1241109"/>
            <a:ext cx="7342622" cy="1215566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 dirty="0"/>
              <a:t>Cliquez pour modifier </a:t>
            </a:r>
            <a:br>
              <a:rPr lang="fr-FR" noProof="0" dirty="0"/>
            </a:br>
            <a:r>
              <a:rPr lang="fr-FR" noProof="0" dirty="0"/>
              <a:t>Style du titre du masque </a:t>
            </a:r>
          </a:p>
        </p:txBody>
      </p:sp>
      <p:sp>
        <p:nvSpPr>
          <p:cNvPr id="15" name="Espace réservé d’image 14">
            <a:extLst>
              <a:ext uri="{FF2B5EF4-FFF2-40B4-BE49-F238E27FC236}">
                <a16:creationId xmlns:a16="http://schemas.microsoft.com/office/drawing/2014/main" id="{FE1FADFB-0A3D-40F7-9B40-368DECD971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04000" y="0"/>
            <a:ext cx="5588000" cy="6872249"/>
          </a:xfrm>
          <a:custGeom>
            <a:avLst/>
            <a:gdLst>
              <a:gd name="connsiteX0" fmla="*/ 3876237 w 5588000"/>
              <a:gd name="connsiteY0" fmla="*/ 5431883 h 6872249"/>
              <a:gd name="connsiteX1" fmla="*/ 4953000 w 5588000"/>
              <a:gd name="connsiteY1" fmla="*/ 5431883 h 6872249"/>
              <a:gd name="connsiteX2" fmla="*/ 3769163 w 5588000"/>
              <a:gd name="connsiteY2" fmla="*/ 6872249 h 6872249"/>
              <a:gd name="connsiteX3" fmla="*/ 2692400 w 5588000"/>
              <a:gd name="connsiteY3" fmla="*/ 6872249 h 6872249"/>
              <a:gd name="connsiteX4" fmla="*/ 2479230 w 5588000"/>
              <a:gd name="connsiteY4" fmla="*/ 2870200 h 6872249"/>
              <a:gd name="connsiteX5" fmla="*/ 3175000 w 5588000"/>
              <a:gd name="connsiteY5" fmla="*/ 2870200 h 6872249"/>
              <a:gd name="connsiteX6" fmla="*/ 1965770 w 5588000"/>
              <a:gd name="connsiteY6" fmla="*/ 4310566 h 6872249"/>
              <a:gd name="connsiteX7" fmla="*/ 1270000 w 5588000"/>
              <a:gd name="connsiteY7" fmla="*/ 4310566 h 6872249"/>
              <a:gd name="connsiteX8" fmla="*/ 5575300 w 5588000"/>
              <a:gd name="connsiteY8" fmla="*/ 139700 h 6872249"/>
              <a:gd name="connsiteX9" fmla="*/ 5575300 w 5588000"/>
              <a:gd name="connsiteY9" fmla="*/ 3238583 h 6872249"/>
              <a:gd name="connsiteX10" fmla="*/ 2571663 w 5588000"/>
              <a:gd name="connsiteY10" fmla="*/ 6858000 h 6872249"/>
              <a:gd name="connsiteX11" fmla="*/ 0 w 5588000"/>
              <a:gd name="connsiteY11" fmla="*/ 6858000 h 6872249"/>
              <a:gd name="connsiteX12" fmla="*/ 4256761 w 5588000"/>
              <a:gd name="connsiteY12" fmla="*/ 0 h 6872249"/>
              <a:gd name="connsiteX13" fmla="*/ 5588000 w 5588000"/>
              <a:gd name="connsiteY13" fmla="*/ 0 h 6872249"/>
              <a:gd name="connsiteX14" fmla="*/ 3274339 w 5588000"/>
              <a:gd name="connsiteY14" fmla="*/ 2755900 h 6872249"/>
              <a:gd name="connsiteX15" fmla="*/ 1943100 w 5588000"/>
              <a:gd name="connsiteY15" fmla="*/ 2755900 h 6872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588000" h="6872249">
                <a:moveTo>
                  <a:pt x="3876237" y="5431883"/>
                </a:moveTo>
                <a:lnTo>
                  <a:pt x="4953000" y="5431883"/>
                </a:lnTo>
                <a:lnTo>
                  <a:pt x="3769163" y="6872249"/>
                </a:lnTo>
                <a:lnTo>
                  <a:pt x="2692400" y="6872249"/>
                </a:lnTo>
                <a:close/>
                <a:moveTo>
                  <a:pt x="2479230" y="2870200"/>
                </a:moveTo>
                <a:lnTo>
                  <a:pt x="3175000" y="2870200"/>
                </a:lnTo>
                <a:lnTo>
                  <a:pt x="1965770" y="4310566"/>
                </a:lnTo>
                <a:lnTo>
                  <a:pt x="1270000" y="4310566"/>
                </a:lnTo>
                <a:close/>
                <a:moveTo>
                  <a:pt x="5575300" y="139700"/>
                </a:moveTo>
                <a:lnTo>
                  <a:pt x="5575300" y="3238583"/>
                </a:lnTo>
                <a:lnTo>
                  <a:pt x="2571663" y="6858000"/>
                </a:lnTo>
                <a:lnTo>
                  <a:pt x="0" y="6858000"/>
                </a:lnTo>
                <a:close/>
                <a:moveTo>
                  <a:pt x="4256761" y="0"/>
                </a:moveTo>
                <a:lnTo>
                  <a:pt x="5588000" y="0"/>
                </a:lnTo>
                <a:lnTo>
                  <a:pt x="3274339" y="2755900"/>
                </a:lnTo>
                <a:lnTo>
                  <a:pt x="1943100" y="2755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ADB14A5-A767-774C-85B8-68EF914689F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4B9B51B-EAA9-4B4D-A4F6-470CD95DAA7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923117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415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du texte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riangle rectangle 34">
            <a:extLst>
              <a:ext uri="{FF2B5EF4-FFF2-40B4-BE49-F238E27FC236}">
                <a16:creationId xmlns:a16="http://schemas.microsoft.com/office/drawing/2014/main" id="{805F1696-7D6B-4055-94C3-E4C179F63596}"/>
              </a:ext>
            </a:extLst>
          </p:cNvPr>
          <p:cNvSpPr/>
          <p:nvPr userDrawn="1"/>
        </p:nvSpPr>
        <p:spPr>
          <a:xfrm flipH="1" flipV="1">
            <a:off x="1839686" y="-6"/>
            <a:ext cx="10352314" cy="563880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8" name="Espace réservé d’image 17">
            <a:extLst>
              <a:ext uri="{FF2B5EF4-FFF2-40B4-BE49-F238E27FC236}">
                <a16:creationId xmlns:a16="http://schemas.microsoft.com/office/drawing/2014/main" id="{8B9EC3A9-7039-403A-9414-429521308AE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170177" y="1435100"/>
            <a:ext cx="6021821" cy="5422900"/>
          </a:xfrm>
          <a:custGeom>
            <a:avLst/>
            <a:gdLst>
              <a:gd name="connsiteX0" fmla="*/ 6021821 w 6021821"/>
              <a:gd name="connsiteY0" fmla="*/ 0 h 5422900"/>
              <a:gd name="connsiteX1" fmla="*/ 6021821 w 6021821"/>
              <a:gd name="connsiteY1" fmla="*/ 5422900 h 5422900"/>
              <a:gd name="connsiteX2" fmla="*/ 0 w 6021821"/>
              <a:gd name="connsiteY2" fmla="*/ 5422900 h 542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21821" h="5422900">
                <a:moveTo>
                  <a:pt x="6021821" y="0"/>
                </a:moveTo>
                <a:lnTo>
                  <a:pt x="6021821" y="5422900"/>
                </a:lnTo>
                <a:lnTo>
                  <a:pt x="0" y="5422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rIns="457200" rtlCol="0" anchor="ctr">
            <a:noAutofit/>
          </a:bodyPr>
          <a:lstStyle>
            <a:lvl1pPr marL="0" indent="0" algn="r">
              <a:buNone/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3" name="Espace réservé du contenu 2" title="Puces">
            <a:extLst>
              <a:ext uri="{FF2B5EF4-FFF2-40B4-BE49-F238E27FC236}">
                <a16:creationId xmlns:a16="http://schemas.microsoft.com/office/drawing/2014/main" id="{BFD7EA17-BE66-4636-9684-F9356258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378" y="3129540"/>
            <a:ext cx="4942829" cy="2958275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fr-FR" noProof="0"/>
              <a:t>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25" name="Parallélogramme 24">
            <a:extLst>
              <a:ext uri="{FF2B5EF4-FFF2-40B4-BE49-F238E27FC236}">
                <a16:creationId xmlns:a16="http://schemas.microsoft.com/office/drawing/2014/main" id="{18C08F43-D42B-4CF1-912F-BC83D72AB415}"/>
              </a:ext>
            </a:extLst>
          </p:cNvPr>
          <p:cNvSpPr/>
          <p:nvPr userDrawn="1"/>
        </p:nvSpPr>
        <p:spPr>
          <a:xfrm flipH="1">
            <a:off x="2978150" y="-5"/>
            <a:ext cx="4121150" cy="1308105"/>
          </a:xfrm>
          <a:prstGeom prst="parallelogram">
            <a:avLst>
              <a:gd name="adj" fmla="val 18638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fr-FR" noProof="0" dirty="0"/>
          </a:p>
        </p:txBody>
      </p: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1411C731-2333-41B0-927A-0A48EEC79964}"/>
              </a:ext>
            </a:extLst>
          </p:cNvPr>
          <p:cNvCxnSpPr>
            <a:cxnSpLocks/>
          </p:cNvCxnSpPr>
          <p:nvPr userDrawn="1"/>
        </p:nvCxnSpPr>
        <p:spPr>
          <a:xfrm flipV="1">
            <a:off x="10352314" y="1185452"/>
            <a:ext cx="1839685" cy="163394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Espace réservé du texte 4" title="Sous-titre">
            <a:extLst>
              <a:ext uri="{FF2B5EF4-FFF2-40B4-BE49-F238E27FC236}">
                <a16:creationId xmlns:a16="http://schemas.microsoft.com/office/drawing/2014/main" id="{D71EE635-EA0C-4139-8160-AE1EAD13AAE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31379" y="2496102"/>
            <a:ext cx="7342621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fr-FR" noProof="0" dirty="0"/>
              <a:t>CLIQUEZ POUR LE STYLE DE SOUS-TITRE</a:t>
            </a:r>
          </a:p>
        </p:txBody>
      </p:sp>
      <p:sp>
        <p:nvSpPr>
          <p:cNvPr id="19" name="Titre 1" title="Titre ">
            <a:extLst>
              <a:ext uri="{FF2B5EF4-FFF2-40B4-BE49-F238E27FC236}">
                <a16:creationId xmlns:a16="http://schemas.microsoft.com/office/drawing/2014/main" id="{2DB9D671-9FC8-4306-96B7-D9D585694B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31378" y="1241109"/>
            <a:ext cx="7342622" cy="1215566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 dirty="0"/>
              <a:t>Cliquez pour modifier </a:t>
            </a:r>
            <a:br>
              <a:rPr lang="fr-FR" noProof="0" dirty="0"/>
            </a:br>
            <a:r>
              <a:rPr lang="fr-FR" noProof="0" dirty="0"/>
              <a:t>Style du titre du masque 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6E55A0B9-F639-8643-9C4D-B93B8EE21A7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0C29282-8AC7-494D-9A8E-A26C7F69948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fr-FR" noProof="0" smtClean="0"/>
              <a:t>‹N°›</a:t>
            </a:fld>
            <a:endParaRPr lang="fr-FR" noProof="0" dirty="0"/>
          </a:p>
        </p:txBody>
      </p:sp>
      <p:sp>
        <p:nvSpPr>
          <p:cNvPr id="15" name="Zone de texte 14">
            <a:extLst>
              <a:ext uri="{FF2B5EF4-FFF2-40B4-BE49-F238E27FC236}">
                <a16:creationId xmlns:a16="http://schemas.microsoft.com/office/drawing/2014/main" id="{5E24A5A7-66A2-7F43-9A7A-5E13F74F8C0E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fr-FR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</p:spTree>
    <p:extLst>
      <p:ext uri="{BB962C8B-B14F-4D97-AF65-F5344CB8AC3E}">
        <p14:creationId xmlns:p14="http://schemas.microsoft.com/office/powerpoint/2010/main" val="361255838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415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 avec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Bande diagonale 25">
              <a:extLst>
                <a:ext uri="{FF2B5EF4-FFF2-40B4-BE49-F238E27FC236}">
                  <a16:creationId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élogramme 29">
              <a:extLst>
                <a:ext uri="{FF2B5EF4-FFF2-40B4-BE49-F238E27FC236}">
                  <a16:creationId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 dirty="0"/>
            </a:p>
          </p:txBody>
        </p:sp>
      </p:grp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B2E19FBD-2379-4B3B-910D-F51E007CB63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20698" y="2104888"/>
            <a:ext cx="5475290" cy="781188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18" name="Espace réservé du contenu 3" title="Puces">
            <a:extLst>
              <a:ext uri="{FF2B5EF4-FFF2-40B4-BE49-F238E27FC236}">
                <a16:creationId xmlns:a16="http://schemas.microsoft.com/office/drawing/2014/main" id="{8715E757-6584-4841-8154-C92E70E0CD6B}"/>
              </a:ext>
            </a:extLst>
          </p:cNvPr>
          <p:cNvSpPr>
            <a:spLocks noGrp="1"/>
          </p:cNvSpPr>
          <p:nvPr userDrawn="1">
            <p:ph sz="half" idx="13"/>
          </p:nvPr>
        </p:nvSpPr>
        <p:spPr>
          <a:xfrm>
            <a:off x="520698" y="2886076"/>
            <a:ext cx="5475290" cy="3232149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en-US" dirty="0">
                <a:solidFill>
                  <a:schemeClr val="bg1"/>
                </a:solidFill>
              </a:defRPr>
            </a:lvl1pPr>
            <a:lvl2pPr>
              <a:defRPr lang="en-US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IN" dirty="0">
                <a:solidFill>
                  <a:schemeClr val="bg1"/>
                </a:solidFill>
              </a:defRPr>
            </a:lvl5pPr>
          </a:lstStyle>
          <a:p>
            <a:pPr lvl="0" rtl="0">
              <a:buClr>
                <a:schemeClr val="accent2"/>
              </a:buClr>
            </a:pPr>
            <a:r>
              <a:rPr lang="fr-FR" noProof="0"/>
              <a:t>Modifier les styles du texte du masque</a:t>
            </a:r>
          </a:p>
          <a:p>
            <a:pPr lvl="1" rtl="0">
              <a:buClr>
                <a:schemeClr val="accent2"/>
              </a:buClr>
            </a:pPr>
            <a:r>
              <a:rPr lang="fr-FR" noProof="0"/>
              <a:t>Deuxième niveau</a:t>
            </a:r>
          </a:p>
          <a:p>
            <a:pPr lvl="2" rtl="0">
              <a:buClr>
                <a:schemeClr val="accent2"/>
              </a:buClr>
            </a:pPr>
            <a:r>
              <a:rPr lang="fr-FR" noProof="0"/>
              <a:t>Troisième niveau</a:t>
            </a:r>
          </a:p>
          <a:p>
            <a:pPr lvl="3" rtl="0">
              <a:buClr>
                <a:schemeClr val="accent2"/>
              </a:buClr>
            </a:pPr>
            <a:r>
              <a:rPr lang="fr-FR" noProof="0"/>
              <a:t>Quatrième niveau</a:t>
            </a:r>
          </a:p>
          <a:p>
            <a:pPr lvl="4" rtl="0">
              <a:buClr>
                <a:schemeClr val="accent2"/>
              </a:buClr>
            </a:pPr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47CDC5A2-8836-4ED3-8E78-18C24853D882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6186713" y="2104888"/>
            <a:ext cx="5475600" cy="781188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20" name="Espace réservé du contenu 5" title="Puces">
            <a:extLst>
              <a:ext uri="{FF2B5EF4-FFF2-40B4-BE49-F238E27FC236}">
                <a16:creationId xmlns:a16="http://schemas.microsoft.com/office/drawing/2014/main" id="{D957FBD7-2C3C-4DD1-954F-DF1E007BE590}"/>
              </a:ext>
            </a:extLst>
          </p:cNvPr>
          <p:cNvSpPr>
            <a:spLocks noGrp="1"/>
          </p:cNvSpPr>
          <p:nvPr userDrawn="1">
            <p:ph sz="quarter" idx="15"/>
          </p:nvPr>
        </p:nvSpPr>
        <p:spPr>
          <a:xfrm>
            <a:off x="6186713" y="2886076"/>
            <a:ext cx="5475600" cy="3232149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en-US" dirty="0">
                <a:solidFill>
                  <a:schemeClr val="bg1"/>
                </a:solidFill>
              </a:defRPr>
            </a:lvl1pPr>
            <a:lvl2pPr>
              <a:defRPr lang="en-US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IN" dirty="0">
                <a:solidFill>
                  <a:schemeClr val="bg1"/>
                </a:solidFill>
              </a:defRPr>
            </a:lvl5pPr>
          </a:lstStyle>
          <a:p>
            <a:pPr lvl="0" rtl="0">
              <a:buClr>
                <a:schemeClr val="accent2"/>
              </a:buClr>
            </a:pPr>
            <a:r>
              <a:rPr lang="fr-FR" noProof="0"/>
              <a:t>Modifier les styles du texte du masque</a:t>
            </a:r>
          </a:p>
          <a:p>
            <a:pPr lvl="1" rtl="0">
              <a:buClr>
                <a:schemeClr val="accent2"/>
              </a:buClr>
            </a:pPr>
            <a:r>
              <a:rPr lang="fr-FR" noProof="0"/>
              <a:t>Deuxième niveau</a:t>
            </a:r>
          </a:p>
          <a:p>
            <a:pPr lvl="2" rtl="0">
              <a:buClr>
                <a:schemeClr val="accent2"/>
              </a:buClr>
            </a:pPr>
            <a:r>
              <a:rPr lang="fr-FR" noProof="0"/>
              <a:t>Troisième niveau</a:t>
            </a:r>
          </a:p>
          <a:p>
            <a:pPr lvl="3" rtl="0">
              <a:buClr>
                <a:schemeClr val="accent2"/>
              </a:buClr>
            </a:pPr>
            <a:r>
              <a:rPr lang="fr-FR" noProof="0"/>
              <a:t>Quatrième niveau</a:t>
            </a:r>
          </a:p>
          <a:p>
            <a:pPr lvl="4" rtl="0">
              <a:buClr>
                <a:schemeClr val="accent2"/>
              </a:buClr>
            </a:pPr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24" name="Espace réservé du texte 4" title="Sous-titre">
            <a:extLst>
              <a:ext uri="{FF2B5EF4-FFF2-40B4-BE49-F238E27FC236}">
                <a16:creationId xmlns:a16="http://schemas.microsoft.com/office/drawing/2014/main" id="{77DB65FF-A89E-4562-8251-2BB63EFDD28E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20493" y="1376932"/>
            <a:ext cx="7368596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fr-FR" noProof="0" dirty="0"/>
              <a:t>CLIQUEZ POUR LE STYLE DE SOUS-TITRE</a:t>
            </a:r>
          </a:p>
        </p:txBody>
      </p:sp>
      <p:sp>
        <p:nvSpPr>
          <p:cNvPr id="25" name="Zone de texte 24">
            <a:extLst>
              <a:ext uri="{FF2B5EF4-FFF2-40B4-BE49-F238E27FC236}">
                <a16:creationId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fr-FR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Parallélogramme 35">
            <a:extLst>
              <a:ext uri="{FF2B5EF4-FFF2-40B4-BE49-F238E27FC236}">
                <a16:creationId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fr-FR" noProof="0"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fr-FR" noProof="0" smtClean="0"/>
              <a:t>‹N°›</a:t>
            </a:fld>
            <a:endParaRPr lang="fr-FR" noProof="0" dirty="0"/>
          </a:p>
        </p:txBody>
      </p:sp>
      <p:sp>
        <p:nvSpPr>
          <p:cNvPr id="27" name="Titre 1" title="Titre ">
            <a:extLst>
              <a:ext uri="{FF2B5EF4-FFF2-40B4-BE49-F238E27FC236}">
                <a16:creationId xmlns:a16="http://schemas.microsoft.com/office/drawing/2014/main" id="{C3CC34F4-862A-42E7-B2FA-7B511CC2E879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 dirty="0"/>
              <a:t>Cliquez pour modifier le style du titre du masque </a:t>
            </a:r>
          </a:p>
        </p:txBody>
      </p:sp>
    </p:spTree>
    <p:extLst>
      <p:ext uri="{BB962C8B-B14F-4D97-AF65-F5344CB8AC3E}">
        <p14:creationId xmlns:p14="http://schemas.microsoft.com/office/powerpoint/2010/main" val="42420160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8FB39FF5-7AF5-4963-9346-2640496A3302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6" name="Zone de texte 15">
            <a:extLst>
              <a:ext uri="{FF2B5EF4-FFF2-40B4-BE49-F238E27FC236}">
                <a16:creationId xmlns:a16="http://schemas.microsoft.com/office/drawing/2014/main" id="{A4F49194-9068-41AA-B460-962319BF96A4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fr-FR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8" name="Groupe 27">
            <a:extLst>
              <a:ext uri="{FF2B5EF4-FFF2-40B4-BE49-F238E27FC236}">
                <a16:creationId xmlns:a16="http://schemas.microsoft.com/office/drawing/2014/main" id="{5806E656-313A-47B1-B381-D004200F7A01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9" name="Bande diagonale 28">
              <a:extLst>
                <a:ext uri="{FF2B5EF4-FFF2-40B4-BE49-F238E27FC236}">
                  <a16:creationId xmlns:a16="http://schemas.microsoft.com/office/drawing/2014/main" id="{65F8E2DA-4BB4-4421-9172-A11AF38DFEF4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30" name="Connecteur droit 29">
              <a:extLst>
                <a:ext uri="{FF2B5EF4-FFF2-40B4-BE49-F238E27FC236}">
                  <a16:creationId xmlns:a16="http://schemas.microsoft.com/office/drawing/2014/main" id="{6EDB47F2-B6A7-40B4-8A2C-06719F75C08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Parallélogramme 30">
              <a:extLst>
                <a:ext uri="{FF2B5EF4-FFF2-40B4-BE49-F238E27FC236}">
                  <a16:creationId xmlns:a16="http://schemas.microsoft.com/office/drawing/2014/main" id="{B188E7A9-2351-4B68-98B8-10099CB39CD2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 dirty="0"/>
            </a:p>
          </p:txBody>
        </p:sp>
      </p:grpSp>
      <p:sp>
        <p:nvSpPr>
          <p:cNvPr id="33" name="Parallélogramme 32">
            <a:extLst>
              <a:ext uri="{FF2B5EF4-FFF2-40B4-BE49-F238E27FC236}">
                <a16:creationId xmlns:a16="http://schemas.microsoft.com/office/drawing/2014/main" id="{F088C182-BF10-45B2-B159-7702E00D31D4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fr-FR" noProof="0" dirty="0"/>
          </a:p>
        </p:txBody>
      </p:sp>
      <p:sp>
        <p:nvSpPr>
          <p:cNvPr id="34" name="Espace réservé du texte 4" title="Sous-titre">
            <a:extLst>
              <a:ext uri="{FF2B5EF4-FFF2-40B4-BE49-F238E27FC236}">
                <a16:creationId xmlns:a16="http://schemas.microsoft.com/office/drawing/2014/main" id="{FB561B16-2788-452A-B7AF-A482256DCD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0493" y="1376932"/>
            <a:ext cx="7368596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fr-FR" noProof="0" dirty="0"/>
              <a:t>CLIQUEZ POUR LE STYLE DE SOUS-TITRE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D6990C03-1647-2044-B335-6F5F19E4E5F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F03A7CC-E6DC-1544-BE55-15EC1718B77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fr-FR" noProof="0" smtClean="0"/>
              <a:t>‹N°›</a:t>
            </a:fld>
            <a:endParaRPr lang="fr-FR" noProof="0" dirty="0"/>
          </a:p>
        </p:txBody>
      </p:sp>
      <p:sp>
        <p:nvSpPr>
          <p:cNvPr id="17" name="Titre 1" title="Titre ">
            <a:extLst>
              <a:ext uri="{FF2B5EF4-FFF2-40B4-BE49-F238E27FC236}">
                <a16:creationId xmlns:a16="http://schemas.microsoft.com/office/drawing/2014/main" id="{BDEC780E-6412-1344-A62E-6B84E9CCB6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 dirty="0"/>
              <a:t>Cliquez pour modifier le style du titre du masque 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C82AC85-33B6-2B49-8BF4-0841444437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31814" y="2005762"/>
            <a:ext cx="5225764" cy="4083888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400">
                <a:solidFill>
                  <a:schemeClr val="bg1"/>
                </a:solidFill>
              </a:defRPr>
            </a:lvl2pPr>
            <a:lvl3pPr marL="914400" indent="0">
              <a:buNone/>
              <a:defRPr sz="2400">
                <a:solidFill>
                  <a:schemeClr val="bg1"/>
                </a:solidFill>
              </a:defRPr>
            </a:lvl3pPr>
            <a:lvl4pPr marL="1371600" indent="0">
              <a:buNone/>
              <a:defRPr sz="2400">
                <a:solidFill>
                  <a:schemeClr val="bg1"/>
                </a:solidFill>
              </a:defRPr>
            </a:lvl4pPr>
            <a:lvl5pPr marL="1828800" indent="0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 dirty="0"/>
              <a:t>Ajoutez votre texte ici.</a:t>
            </a:r>
          </a:p>
        </p:txBody>
      </p:sp>
      <p:sp>
        <p:nvSpPr>
          <p:cNvPr id="20" name="Espace réservé au graphique 2" title="Graphique">
            <a:extLst>
              <a:ext uri="{FF2B5EF4-FFF2-40B4-BE49-F238E27FC236}">
                <a16:creationId xmlns:a16="http://schemas.microsoft.com/office/drawing/2014/main" id="{0EF0FD2A-B62A-4931-846D-2602DED26606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5796114" y="2005762"/>
            <a:ext cx="5719397" cy="4084470"/>
          </a:xfrm>
          <a:prstGeom prst="rect">
            <a:avLst/>
          </a:prstGeom>
        </p:spPr>
        <p:txBody>
          <a:bodyPr vert="horz" lIns="91420" tIns="45710" rIns="91420" bIns="45710" rtlCol="0">
            <a:noAutofit/>
          </a:bodyPr>
          <a:lstStyle>
            <a:lvl1pPr marL="0" indent="0" algn="ctr">
              <a:buNone/>
              <a:defRPr sz="2000" b="0" i="0">
                <a:solidFill>
                  <a:schemeClr val="bg1"/>
                </a:solidFill>
                <a:latin typeface="+mn-lt"/>
                <a:cs typeface="CiscoSans ExtraLight"/>
              </a:defRPr>
            </a:lvl1pPr>
          </a:lstStyle>
          <a:p>
            <a:pPr lvl="0" rtl="0"/>
            <a:r>
              <a:rPr lang="fr-FR" noProof="0"/>
              <a:t>Cliquez sur l'icône pour ajouter un graphique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8344938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69EF72CE-34D2-4581-98D2-89218BC1B4E4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6" name="Zone de texte 15">
            <a:extLst>
              <a:ext uri="{FF2B5EF4-FFF2-40B4-BE49-F238E27FC236}">
                <a16:creationId xmlns:a16="http://schemas.microsoft.com/office/drawing/2014/main" id="{B84020D1-D35E-497E-97F1-84A6EA9D048E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fr-FR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36C8A74F-FDDF-48E8-AC2B-A5BD59D7D6A3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7" name="Bande diagonale 26">
              <a:extLst>
                <a:ext uri="{FF2B5EF4-FFF2-40B4-BE49-F238E27FC236}">
                  <a16:creationId xmlns:a16="http://schemas.microsoft.com/office/drawing/2014/main" id="{2D5247F3-E6EB-4003-B1FD-F6200F0738E5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E9B7D995-9FB8-4461-8AAA-FA8B9A145B6B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Parallélogramme 32">
              <a:extLst>
                <a:ext uri="{FF2B5EF4-FFF2-40B4-BE49-F238E27FC236}">
                  <a16:creationId xmlns:a16="http://schemas.microsoft.com/office/drawing/2014/main" id="{849B962F-68BC-4B89-B4D8-D862517534DF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 dirty="0"/>
            </a:p>
          </p:txBody>
        </p:sp>
      </p:grpSp>
      <p:sp>
        <p:nvSpPr>
          <p:cNvPr id="36" name="Parallélogramme 35">
            <a:extLst>
              <a:ext uri="{FF2B5EF4-FFF2-40B4-BE49-F238E27FC236}">
                <a16:creationId xmlns:a16="http://schemas.microsoft.com/office/drawing/2014/main" id="{8006416B-866C-47E5-8480-109B40F9EAA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fr-FR" noProof="0" dirty="0"/>
          </a:p>
        </p:txBody>
      </p:sp>
      <p:sp>
        <p:nvSpPr>
          <p:cNvPr id="37" name="Espace réservé du texte 4" title="Sous-titre">
            <a:extLst>
              <a:ext uri="{FF2B5EF4-FFF2-40B4-BE49-F238E27FC236}">
                <a16:creationId xmlns:a16="http://schemas.microsoft.com/office/drawing/2014/main" id="{FE79FAE9-2A8C-46BA-8738-44CBCF7294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20493" y="1376932"/>
            <a:ext cx="7368596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fr-FR" noProof="0" dirty="0"/>
              <a:t>CLIQUEZ POUR LE STYLE DE SOUS-TITRE</a:t>
            </a:r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750A33E-CEFE-4D43-9554-513B01B1D3D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4A960C75-8FA7-5740-9388-2B5112B2C5B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fr-FR" noProof="0" smtClean="0"/>
              <a:t>‹N°›</a:t>
            </a:fld>
            <a:endParaRPr lang="fr-FR" noProof="0" dirty="0"/>
          </a:p>
        </p:txBody>
      </p:sp>
      <p:sp>
        <p:nvSpPr>
          <p:cNvPr id="17" name="Titre 1" title="Titre ">
            <a:extLst>
              <a:ext uri="{FF2B5EF4-FFF2-40B4-BE49-F238E27FC236}">
                <a16:creationId xmlns:a16="http://schemas.microsoft.com/office/drawing/2014/main" id="{0F525D04-A814-7A4D-9732-11097EA762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 dirty="0"/>
              <a:t>Cliquez pour modifier le style du titre du masque </a:t>
            </a:r>
          </a:p>
        </p:txBody>
      </p:sp>
      <p:sp>
        <p:nvSpPr>
          <p:cNvPr id="15" name="Espace réservé au tableau 11" title="Tableau">
            <a:extLst>
              <a:ext uri="{FF2B5EF4-FFF2-40B4-BE49-F238E27FC236}">
                <a16:creationId xmlns:a16="http://schemas.microsoft.com/office/drawing/2014/main" id="{7CD3E31F-0AF8-4EB8-B6FA-BD95A2EDA63B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531378" y="2664803"/>
            <a:ext cx="10993375" cy="3433180"/>
          </a:xfrm>
          <a:prstGeom prst="rect">
            <a:avLst/>
          </a:prstGeom>
        </p:spPr>
        <p:txBody>
          <a:bodyPr lIns="91420" tIns="45710" rIns="91420" bIns="45710" rtlCol="0">
            <a:noAutofit/>
          </a:bodyPr>
          <a:lstStyle>
            <a:lvl1pPr marL="0" indent="0" algn="ctr"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 rtl="0"/>
            <a:r>
              <a:rPr lang="fr-FR" noProof="0"/>
              <a:t>Cliquez sur l'icône pour ajouter un tableau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14506645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nd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CAFD81C-E6E5-4292-828B-BD147E6DEABE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4" name="Triangle rectangle 3">
            <a:extLst>
              <a:ext uri="{FF2B5EF4-FFF2-40B4-BE49-F238E27FC236}">
                <a16:creationId xmlns:a16="http://schemas.microsoft.com/office/drawing/2014/main" id="{79ED029D-F488-47E5-B064-0E35B31D23A5}"/>
              </a:ext>
            </a:extLst>
          </p:cNvPr>
          <p:cNvSpPr/>
          <p:nvPr userDrawn="1"/>
        </p:nvSpPr>
        <p:spPr>
          <a:xfrm flipV="1">
            <a:off x="0" y="-5"/>
            <a:ext cx="11747500" cy="629920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5" name="Espace réservé d’image 31" title="Image">
            <a:extLst>
              <a:ext uri="{FF2B5EF4-FFF2-40B4-BE49-F238E27FC236}">
                <a16:creationId xmlns:a16="http://schemas.microsoft.com/office/drawing/2014/main" id="{D683190A-95C6-428D-AEE4-FC8350C324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59229" y="326570"/>
            <a:ext cx="11473542" cy="620485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tlCol="0" anchor="ctr"/>
          <a:lstStyle>
            <a:lvl1pPr marL="0" indent="0" algn="ctr">
              <a:buNone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fr-FR" noProof="0" dirty="0"/>
              <a:t>Insérez ou glissez et placez l’image ici</a:t>
            </a:r>
          </a:p>
        </p:txBody>
      </p: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F78F4957-6DDE-40CE-9D33-00B1434FA08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5344886"/>
            <a:ext cx="2362200" cy="124097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itre 1" title="Titre ">
            <a:extLst>
              <a:ext uri="{FF2B5EF4-FFF2-40B4-BE49-F238E27FC236}">
                <a16:creationId xmlns:a16="http://schemas.microsoft.com/office/drawing/2014/main" id="{D9A8085F-72C4-4DFB-813E-C5666B0CCF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59229" y="558802"/>
            <a:ext cx="8333222" cy="939798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lIns="288000" rtlCol="0" anchor="ctr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pPr rtl="0"/>
            <a:r>
              <a:rPr lang="fr-FR" noProof="0" dirty="0"/>
              <a:t>Ajoutez la légende ici</a:t>
            </a:r>
          </a:p>
        </p:txBody>
      </p:sp>
    </p:spTree>
    <p:extLst>
      <p:ext uri="{BB962C8B-B14F-4D97-AF65-F5344CB8AC3E}">
        <p14:creationId xmlns:p14="http://schemas.microsoft.com/office/powerpoint/2010/main" val="1158001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r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40A6720D-B182-4290-BD91-1D1E4D93060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9" name="Espace réservé du texte 3">
            <a:extLst>
              <a:ext uri="{FF2B5EF4-FFF2-40B4-BE49-F238E27FC236}">
                <a16:creationId xmlns:a16="http://schemas.microsoft.com/office/drawing/2014/main" id="{A488AB73-8058-4FB5-9619-FCECCA9F394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822929" y="3461163"/>
            <a:ext cx="3445782" cy="2880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fr-FR" noProof="0" dirty="0"/>
              <a:t>Nom</a:t>
            </a:r>
          </a:p>
        </p:txBody>
      </p:sp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59BE165-3EB5-4C11-8B53-6E98C0BC2E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822929" y="3839451"/>
            <a:ext cx="3445782" cy="2880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fr-FR" noProof="0" dirty="0"/>
              <a:t>Numéro de téléphone</a:t>
            </a:r>
          </a:p>
        </p:txBody>
      </p:sp>
      <p:sp>
        <p:nvSpPr>
          <p:cNvPr id="11" name="Espace réservé du texte 5">
            <a:extLst>
              <a:ext uri="{FF2B5EF4-FFF2-40B4-BE49-F238E27FC236}">
                <a16:creationId xmlns:a16="http://schemas.microsoft.com/office/drawing/2014/main" id="{79D05293-35AD-495F-A7AE-942398090B1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822928" y="4216669"/>
            <a:ext cx="3445783" cy="28907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fr-FR" noProof="0" dirty="0"/>
              <a:t>E-mail </a:t>
            </a:r>
          </a:p>
        </p:txBody>
      </p:sp>
      <p:sp>
        <p:nvSpPr>
          <p:cNvPr id="13" name="Espace réservé du texte 21">
            <a:extLst>
              <a:ext uri="{FF2B5EF4-FFF2-40B4-BE49-F238E27FC236}">
                <a16:creationId xmlns:a16="http://schemas.microsoft.com/office/drawing/2014/main" id="{997A03F2-8D8A-4425-9F56-66DB33CE11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822929" y="4594957"/>
            <a:ext cx="3445782" cy="2880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fr-FR" noProof="0" dirty="0"/>
              <a:t>Site web de l’entreprise</a:t>
            </a:r>
          </a:p>
        </p:txBody>
      </p:sp>
      <p:sp>
        <p:nvSpPr>
          <p:cNvPr id="14" name="Forme 4157">
            <a:extLst>
              <a:ext uri="{FF2B5EF4-FFF2-40B4-BE49-F238E27FC236}">
                <a16:creationId xmlns:a16="http://schemas.microsoft.com/office/drawing/2014/main" id="{A30A8F28-98F4-425F-A750-78192A157DF4}"/>
              </a:ext>
            </a:extLst>
          </p:cNvPr>
          <p:cNvSpPr/>
          <p:nvPr userDrawn="1"/>
        </p:nvSpPr>
        <p:spPr>
          <a:xfrm>
            <a:off x="6458938" y="3505247"/>
            <a:ext cx="258875" cy="2588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rtlCol="0" anchor="ctr"/>
          <a:lstStyle/>
          <a:p>
            <a:pPr algn="ctr" defTabSz="457200" rtl="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fr-FR" noProof="0" dirty="0"/>
          </a:p>
        </p:txBody>
      </p:sp>
      <p:sp>
        <p:nvSpPr>
          <p:cNvPr id="15" name="Forme 4186">
            <a:extLst>
              <a:ext uri="{FF2B5EF4-FFF2-40B4-BE49-F238E27FC236}">
                <a16:creationId xmlns:a16="http://schemas.microsoft.com/office/drawing/2014/main" id="{2F84D399-8148-4E86-A1E4-BE7D1D81383A}"/>
              </a:ext>
            </a:extLst>
          </p:cNvPr>
          <p:cNvSpPr/>
          <p:nvPr userDrawn="1"/>
        </p:nvSpPr>
        <p:spPr>
          <a:xfrm>
            <a:off x="6507622" y="3897986"/>
            <a:ext cx="161507" cy="2960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rtlCol="0" anchor="ctr"/>
          <a:lstStyle/>
          <a:p>
            <a:pPr algn="ctr" defTabSz="457200" rtl="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fr-FR" noProof="0" dirty="0"/>
          </a:p>
        </p:txBody>
      </p:sp>
      <p:sp>
        <p:nvSpPr>
          <p:cNvPr id="19" name="Forme 4379">
            <a:extLst>
              <a:ext uri="{FF2B5EF4-FFF2-40B4-BE49-F238E27FC236}">
                <a16:creationId xmlns:a16="http://schemas.microsoft.com/office/drawing/2014/main" id="{E4408FF8-E342-42F8-BBE9-1220822B5E99}"/>
              </a:ext>
            </a:extLst>
          </p:cNvPr>
          <p:cNvSpPr/>
          <p:nvPr userDrawn="1"/>
        </p:nvSpPr>
        <p:spPr>
          <a:xfrm>
            <a:off x="6458938" y="4327945"/>
            <a:ext cx="258875" cy="1882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rtlCol="0" anchor="ctr"/>
          <a:lstStyle/>
          <a:p>
            <a:pPr algn="ctr" defTabSz="457200" rtl="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fr-FR" noProof="0" dirty="0"/>
          </a:p>
        </p:txBody>
      </p:sp>
      <p:sp>
        <p:nvSpPr>
          <p:cNvPr id="20" name="Forme 4487">
            <a:extLst>
              <a:ext uri="{FF2B5EF4-FFF2-40B4-BE49-F238E27FC236}">
                <a16:creationId xmlns:a16="http://schemas.microsoft.com/office/drawing/2014/main" id="{11D27456-C005-4109-9E74-0B692200A0B3}"/>
              </a:ext>
            </a:extLst>
          </p:cNvPr>
          <p:cNvSpPr/>
          <p:nvPr userDrawn="1"/>
        </p:nvSpPr>
        <p:spPr>
          <a:xfrm>
            <a:off x="6471716" y="4650082"/>
            <a:ext cx="233318" cy="2333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rtlCol="0" anchor="ctr"/>
          <a:lstStyle/>
          <a:p>
            <a:pPr algn="ctr" defTabSz="457200" rtl="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fr-FR" noProof="0" dirty="0"/>
          </a:p>
        </p:txBody>
      </p:sp>
      <p:sp>
        <p:nvSpPr>
          <p:cNvPr id="21" name="Triangle droit 20">
            <a:extLst>
              <a:ext uri="{FF2B5EF4-FFF2-40B4-BE49-F238E27FC236}">
                <a16:creationId xmlns:a16="http://schemas.microsoft.com/office/drawing/2014/main" id="{FDDD2B84-3CB9-4567-8C91-C538E8A1C89F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34EF3020-1476-41B1-9FE7-B476A25C53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B1B64EC3-B232-415D-8E27-EB3E24D13922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2261CE2F-F199-4242-AC6C-692676B81FF1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Espace réservé d’image 24">
            <a:extLst>
              <a:ext uri="{FF2B5EF4-FFF2-40B4-BE49-F238E27FC236}">
                <a16:creationId xmlns:a16="http://schemas.microsoft.com/office/drawing/2014/main" id="{89C0506D-0CA6-4583-9D04-24E7F4D16AD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683398" y="860944"/>
            <a:ext cx="4428523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rtlCol="0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  <p:sp>
        <p:nvSpPr>
          <p:cNvPr id="2" name="Titre 1" title="Titre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75721" y="1821022"/>
            <a:ext cx="4853573" cy="1616252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algn="l"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 dirty="0"/>
              <a:t>Cliquez pour modifier le style du titre du masque</a:t>
            </a:r>
          </a:p>
        </p:txBody>
      </p:sp>
    </p:spTree>
    <p:extLst>
      <p:ext uri="{BB962C8B-B14F-4D97-AF65-F5344CB8AC3E}">
        <p14:creationId xmlns:p14="http://schemas.microsoft.com/office/powerpoint/2010/main" val="7005563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1" name="Triangle rectangle 10">
            <a:extLst>
              <a:ext uri="{FF2B5EF4-FFF2-40B4-BE49-F238E27FC236}">
                <a16:creationId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 title="Titre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375721" y="2006084"/>
            <a:ext cx="4853573" cy="1616252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algn="l"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 dirty="0"/>
              <a:t>Cliquez pour modifier le style du titre du masque</a:t>
            </a:r>
          </a:p>
        </p:txBody>
      </p:sp>
      <p:sp>
        <p:nvSpPr>
          <p:cNvPr id="3" name="Sous-titre 2" title="Sous-titre">
            <a:extLst>
              <a:ext uri="{FF2B5EF4-FFF2-40B4-BE49-F238E27FC236}">
                <a16:creationId xmlns:a16="http://schemas.microsoft.com/office/drawing/2014/main" id="{06317687-D49E-41F7-A330-C78C728F0D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375214" y="3640998"/>
            <a:ext cx="4854339" cy="1257574"/>
          </a:xfrm>
          <a:prstGeom prst="rect">
            <a:avLst/>
          </a:prstGeom>
        </p:spPr>
        <p:txBody>
          <a:bodyPr rtlCol="0"/>
          <a:lstStyle>
            <a:lvl1pPr marL="0" indent="0" algn="l">
              <a:buNone/>
              <a:defRPr sz="24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fr-FR" noProof="0" dirty="0"/>
              <a:t>CLIQUEZ POUR MODIFIER POUR LE STYLE DE SOUS-TITRE DU MASQUE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29870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33B31A5E-1244-4689-B513-C78E3C4E53B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9" name="Triangle droit 18">
            <a:extLst>
              <a:ext uri="{FF2B5EF4-FFF2-40B4-BE49-F238E27FC236}">
                <a16:creationId xmlns:a16="http://schemas.microsoft.com/office/drawing/2014/main" id="{71D0E8AA-902F-440D-9C55-2A391C22396A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7" name="Parallélogramme 16">
            <a:extLst>
              <a:ext uri="{FF2B5EF4-FFF2-40B4-BE49-F238E27FC236}">
                <a16:creationId xmlns:a16="http://schemas.microsoft.com/office/drawing/2014/main" id="{7D937721-835D-4D84-94A3-6C79D4639514}"/>
              </a:ext>
            </a:extLst>
          </p:cNvPr>
          <p:cNvSpPr/>
          <p:nvPr userDrawn="1"/>
        </p:nvSpPr>
        <p:spPr>
          <a:xfrm rot="19958790">
            <a:off x="-637324" y="3588176"/>
            <a:ext cx="3860162" cy="1746952"/>
          </a:xfrm>
          <a:prstGeom prst="parallelogram">
            <a:avLst>
              <a:gd name="adj" fmla="val 532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732BB30B-8262-4715-998F-AAF6A81ADF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1010090"/>
            <a:ext cx="1785257" cy="90750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Titre 1" title="Titre">
            <a:extLst>
              <a:ext uri="{FF2B5EF4-FFF2-40B4-BE49-F238E27FC236}">
                <a16:creationId xmlns:a16="http://schemas.microsoft.com/office/drawing/2014/main" id="{4D7EF399-DAA5-44EC-B712-79C755FE84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3842" y="1987420"/>
            <a:ext cx="4911633" cy="1789855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>
              <a:defRPr sz="4000" b="1">
                <a:solidFill>
                  <a:schemeClr val="accent1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fr-FR" noProof="0" dirty="0"/>
              <a:t>Cliquez pour modifier le style du titre du masque</a:t>
            </a:r>
          </a:p>
        </p:txBody>
      </p:sp>
      <p:sp>
        <p:nvSpPr>
          <p:cNvPr id="101" name="Espace réservé du texte 2" title="Sous-titre">
            <a:extLst>
              <a:ext uri="{FF2B5EF4-FFF2-40B4-BE49-F238E27FC236}">
                <a16:creationId xmlns:a16="http://schemas.microsoft.com/office/drawing/2014/main" id="{26D13BFA-61B0-402F-8611-02D3DFDBEBC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283842" y="3792046"/>
            <a:ext cx="4911633" cy="91058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20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fr-FR" noProof="0" dirty="0"/>
              <a:t>MODIFIEZ LES STYLES DU TEXTE DU MASQUE</a:t>
            </a:r>
          </a:p>
        </p:txBody>
      </p: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DA0A0C24-D997-4E78-951F-AFB51C70EFC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Parallélogramme 24">
            <a:extLst>
              <a:ext uri="{FF2B5EF4-FFF2-40B4-BE49-F238E27FC236}">
                <a16:creationId xmlns:a16="http://schemas.microsoft.com/office/drawing/2014/main" id="{E123A0CF-50D6-46EC-8BF6-43E38AFCD588}"/>
              </a:ext>
            </a:extLst>
          </p:cNvPr>
          <p:cNvSpPr/>
          <p:nvPr userDrawn="1"/>
        </p:nvSpPr>
        <p:spPr>
          <a:xfrm>
            <a:off x="7754112" y="0"/>
            <a:ext cx="2258568" cy="742819"/>
          </a:xfrm>
          <a:prstGeom prst="parallelogram">
            <a:avLst>
              <a:gd name="adj" fmla="val 19585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fr-FR" noProof="0" dirty="0"/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2B2F1D2E-B631-4CB1-9448-2B50F8C46316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408562"/>
            <a:ext cx="6595353" cy="340314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5CF69447-82AD-475F-A3AE-3D7FF61DBFE2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5266944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Parallélogramme 23">
            <a:extLst>
              <a:ext uri="{FF2B5EF4-FFF2-40B4-BE49-F238E27FC236}">
                <a16:creationId xmlns:a16="http://schemas.microsoft.com/office/drawing/2014/main" id="{FC8C82F3-94EE-4B4F-A01D-993A41BC00B1}"/>
              </a:ext>
            </a:extLst>
          </p:cNvPr>
          <p:cNvSpPr/>
          <p:nvPr userDrawn="1"/>
        </p:nvSpPr>
        <p:spPr>
          <a:xfrm rot="19958790">
            <a:off x="-139035" y="3407045"/>
            <a:ext cx="1438399" cy="236580"/>
          </a:xfrm>
          <a:prstGeom prst="parallelogram">
            <a:avLst>
              <a:gd name="adj" fmla="val 53218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4070397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3">
          <p15:clr>
            <a:srgbClr val="FBAE40"/>
          </p15:clr>
        </p15:guide>
        <p15:guide id="2" pos="3840">
          <p15:clr>
            <a:srgbClr val="FBAE40"/>
          </p15:clr>
        </p15:guide>
        <p15:guide id="3" pos="143">
          <p15:clr>
            <a:srgbClr val="FBAE40"/>
          </p15:clr>
        </p15:guide>
        <p15:guide id="4" orient="horz" pos="4170">
          <p15:clr>
            <a:srgbClr val="FBAE40"/>
          </p15:clr>
        </p15:guide>
        <p15:guide id="5" pos="7537">
          <p15:clr>
            <a:srgbClr val="FBAE40"/>
          </p15:clr>
        </p15:guide>
        <p15:guide id="6" orient="horz" pos="142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Bande diagonale 25">
              <a:extLst>
                <a:ext uri="{FF2B5EF4-FFF2-40B4-BE49-F238E27FC236}">
                  <a16:creationId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élogramme 29">
              <a:extLst>
                <a:ext uri="{FF2B5EF4-FFF2-40B4-BE49-F238E27FC236}">
                  <a16:creationId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 dirty="0"/>
            </a:p>
          </p:txBody>
        </p:sp>
      </p:grpSp>
      <p:sp>
        <p:nvSpPr>
          <p:cNvPr id="25" name="Zone de texte 24">
            <a:extLst>
              <a:ext uri="{FF2B5EF4-FFF2-40B4-BE49-F238E27FC236}">
                <a16:creationId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fr-FR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Parallélogramme 35">
            <a:extLst>
              <a:ext uri="{FF2B5EF4-FFF2-40B4-BE49-F238E27FC236}">
                <a16:creationId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fr-FR" noProof="0"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fr-FR" noProof="0" smtClean="0"/>
              <a:t>‹N°›</a:t>
            </a:fld>
            <a:endParaRPr lang="fr-FR" noProof="0" dirty="0"/>
          </a:p>
        </p:txBody>
      </p:sp>
      <p:sp>
        <p:nvSpPr>
          <p:cNvPr id="27" name="Titre 1" title="Titre ">
            <a:extLst>
              <a:ext uri="{FF2B5EF4-FFF2-40B4-BE49-F238E27FC236}">
                <a16:creationId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 dirty="0"/>
              <a:t>Cliquez pour modifier le style du titre du masque </a:t>
            </a:r>
          </a:p>
        </p:txBody>
      </p:sp>
      <p:sp>
        <p:nvSpPr>
          <p:cNvPr id="29" name="Espace réservé du contenu 2">
            <a:extLst>
              <a:ext uri="{FF2B5EF4-FFF2-40B4-BE49-F238E27FC236}">
                <a16:creationId xmlns:a16="http://schemas.microsoft.com/office/drawing/2014/main" id="{1FAE0C34-9220-45F0-9FC2-9FE7C994E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678" y="1671924"/>
            <a:ext cx="10835122" cy="4505039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6831715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 hasCustomPrompt="1"/>
          </p:nvPr>
        </p:nvSpPr>
        <p:spPr>
          <a:xfrm>
            <a:off x="1799302" y="1825625"/>
            <a:ext cx="4220498" cy="4351338"/>
          </a:xfrm>
        </p:spPr>
        <p:txBody>
          <a:bodyPr/>
          <a:lstStyle>
            <a:lvl1pPr marL="268288" indent="-268288">
              <a:defRPr/>
            </a:lvl1pPr>
            <a:lvl2pPr marL="628650" indent="-171450">
              <a:defRPr/>
            </a:lvl2pPr>
            <a:lvl3pPr marL="1081088" indent="-166688">
              <a:defRPr/>
            </a:lvl3pPr>
            <a:lvl4pPr marL="1431925" indent="-60325">
              <a:defRPr/>
            </a:lvl4pPr>
            <a:lvl5pPr marL="1976438" indent="-147638"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/>
              <a:t>Troisième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4264891" cy="4351338"/>
          </a:xfrm>
        </p:spPr>
        <p:txBody>
          <a:bodyPr/>
          <a:lstStyle>
            <a:lvl1pPr marL="268288" indent="-268288">
              <a:defRPr/>
            </a:lvl1pPr>
            <a:lvl2pPr marL="628650" indent="-171450">
              <a:defRPr/>
            </a:lvl2pPr>
            <a:lvl3pPr marL="1081088" indent="-166688">
              <a:defRPr/>
            </a:lvl3pPr>
            <a:lvl4pPr marL="1524000" indent="-152400">
              <a:defRPr/>
            </a:lvl4pPr>
            <a:lvl5pPr marL="1976438" indent="-147638">
              <a:defRPr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/>
              <a:t>Troisième niveau</a:t>
            </a:r>
            <a:endParaRPr lang="fr-FR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35C545CE-72B3-4E12-8B98-DFF480041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9302" y="345461"/>
            <a:ext cx="8637789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56216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Bande diagonale 25">
              <a:extLst>
                <a:ext uri="{FF2B5EF4-FFF2-40B4-BE49-F238E27FC236}">
                  <a16:creationId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élogramme 29">
              <a:extLst>
                <a:ext uri="{FF2B5EF4-FFF2-40B4-BE49-F238E27FC236}">
                  <a16:creationId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 dirty="0"/>
            </a:p>
          </p:txBody>
        </p:sp>
      </p:grpSp>
      <p:sp>
        <p:nvSpPr>
          <p:cNvPr id="25" name="Zone de texte 24">
            <a:extLst>
              <a:ext uri="{FF2B5EF4-FFF2-40B4-BE49-F238E27FC236}">
                <a16:creationId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fr-FR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Parallélogramme 35">
            <a:extLst>
              <a:ext uri="{FF2B5EF4-FFF2-40B4-BE49-F238E27FC236}">
                <a16:creationId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fr-FR" noProof="0"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fr-FR" noProof="0" smtClean="0"/>
              <a:t>‹N°›</a:t>
            </a:fld>
            <a:endParaRPr lang="fr-FR" noProof="0" dirty="0"/>
          </a:p>
        </p:txBody>
      </p:sp>
      <p:sp>
        <p:nvSpPr>
          <p:cNvPr id="27" name="Titre 1" title="Titre ">
            <a:extLst>
              <a:ext uri="{FF2B5EF4-FFF2-40B4-BE49-F238E27FC236}">
                <a16:creationId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 dirty="0"/>
              <a:t>Cliquez pour modifier le style du titre du masque </a:t>
            </a:r>
          </a:p>
        </p:txBody>
      </p:sp>
      <p:sp>
        <p:nvSpPr>
          <p:cNvPr id="14" name="Espace réservé du contenu 2">
            <a:extLst>
              <a:ext uri="{FF2B5EF4-FFF2-40B4-BE49-F238E27FC236}">
                <a16:creationId xmlns:a16="http://schemas.microsoft.com/office/drawing/2014/main" id="{217F9213-0142-420B-A84D-C5627A0C81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9687" y="1651044"/>
            <a:ext cx="5181600" cy="4525919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15" name="Espace réservé du contenu 3">
            <a:extLst>
              <a:ext uri="{FF2B5EF4-FFF2-40B4-BE49-F238E27FC236}">
                <a16:creationId xmlns:a16="http://schemas.microsoft.com/office/drawing/2014/main" id="{8014328B-D576-4B5C-A4AE-CF9831892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51044"/>
            <a:ext cx="5181600" cy="4525919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9382986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cxnSp>
        <p:nvCxnSpPr>
          <p:cNvPr id="22" name="Connecteur droit 21">
            <a:extLst>
              <a:ext uri="{FF2B5EF4-FFF2-40B4-BE49-F238E27FC236}">
                <a16:creationId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9247" y="3633967"/>
            <a:ext cx="1912619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e 22">
            <a:extLst>
              <a:ext uri="{FF2B5EF4-FFF2-40B4-BE49-F238E27FC236}">
                <a16:creationId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6" name="Bande diagonale 25">
              <a:extLst>
                <a:ext uri="{FF2B5EF4-FFF2-40B4-BE49-F238E27FC236}">
                  <a16:creationId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élogramme 29">
              <a:extLst>
                <a:ext uri="{FF2B5EF4-FFF2-40B4-BE49-F238E27FC236}">
                  <a16:creationId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 dirty="0"/>
            </a:p>
          </p:txBody>
        </p:sp>
      </p:grpSp>
      <p:sp>
        <p:nvSpPr>
          <p:cNvPr id="25" name="Zone de texte 24">
            <a:extLst>
              <a:ext uri="{FF2B5EF4-FFF2-40B4-BE49-F238E27FC236}">
                <a16:creationId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fr-FR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Parallélogramme 35">
            <a:extLst>
              <a:ext uri="{FF2B5EF4-FFF2-40B4-BE49-F238E27FC236}">
                <a16:creationId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fr-FR" noProof="0"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fr-FR" noProof="0" smtClean="0"/>
              <a:t>‹N°›</a:t>
            </a:fld>
            <a:endParaRPr lang="fr-FR" noProof="0" dirty="0"/>
          </a:p>
        </p:txBody>
      </p:sp>
      <p:sp>
        <p:nvSpPr>
          <p:cNvPr id="27" name="Titre 1" title="Titre ">
            <a:extLst>
              <a:ext uri="{FF2B5EF4-FFF2-40B4-BE49-F238E27FC236}">
                <a16:creationId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8678" y="209028"/>
            <a:ext cx="8333222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 dirty="0"/>
              <a:t>Cliquez pour modifier le style du titre du masque </a:t>
            </a:r>
          </a:p>
        </p:txBody>
      </p:sp>
      <p:sp>
        <p:nvSpPr>
          <p:cNvPr id="18" name="Espace réservé du texte 2">
            <a:extLst>
              <a:ext uri="{FF2B5EF4-FFF2-40B4-BE49-F238E27FC236}">
                <a16:creationId xmlns:a16="http://schemas.microsoft.com/office/drawing/2014/main" id="{82BFF385-445D-4DBB-9773-F99669415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18678" y="1681163"/>
            <a:ext cx="5382501" cy="823912"/>
          </a:xfrm>
          <a:prstGeom prst="rect">
            <a:avLst/>
          </a:prstGeom>
        </p:spPr>
        <p:txBody>
          <a:bodyPr rtlCol="0" anchor="b"/>
          <a:lstStyle>
            <a:lvl1pPr marL="0" indent="0">
              <a:buNone/>
              <a:defRPr lang="en-US" b="1" dirty="0">
                <a:solidFill>
                  <a:schemeClr val="bg1"/>
                </a:solidFill>
              </a:defRPr>
            </a:lvl1pPr>
          </a:lstStyle>
          <a:p>
            <a:pPr marL="228600" lvl="0" indent="-228600" rtl="0"/>
            <a:r>
              <a:rPr lang="fr-FR" noProof="0"/>
              <a:t>Modifier les styles du texte du masque</a:t>
            </a:r>
          </a:p>
        </p:txBody>
      </p:sp>
      <p:sp>
        <p:nvSpPr>
          <p:cNvPr id="20" name="Espace réservé du texte 4">
            <a:extLst>
              <a:ext uri="{FF2B5EF4-FFF2-40B4-BE49-F238E27FC236}">
                <a16:creationId xmlns:a16="http://schemas.microsoft.com/office/drawing/2014/main" id="{311B1CFE-1B35-4B5C-B40A-DC5ADF211B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rtlCol="0"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21" name="Espace réservé du contenu 5">
            <a:extLst>
              <a:ext uri="{FF2B5EF4-FFF2-40B4-BE49-F238E27FC236}">
                <a16:creationId xmlns:a16="http://schemas.microsoft.com/office/drawing/2014/main" id="{1CE840E8-D596-479D-AE97-E88F42DC1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  <p:sp>
        <p:nvSpPr>
          <p:cNvPr id="24" name="Espace réservé du contenu 3">
            <a:extLst>
              <a:ext uri="{FF2B5EF4-FFF2-40B4-BE49-F238E27FC236}">
                <a16:creationId xmlns:a16="http://schemas.microsoft.com/office/drawing/2014/main" id="{B9A68D25-B19E-4E84-B65D-596EE8382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18678" y="2505075"/>
            <a:ext cx="5391749" cy="3684588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fr-FR" noProof="0"/>
              <a:t>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86689235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1" name="Triangle rectangle 10">
            <a:extLst>
              <a:ext uri="{FF2B5EF4-FFF2-40B4-BE49-F238E27FC236}">
                <a16:creationId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 title="Titre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9170" y="4374036"/>
            <a:ext cx="5311516" cy="1327031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 algn="r">
              <a:buFont typeface="Arial" panose="020B0604020202020204" pitchFamily="34" charset="0"/>
              <a:buNone/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 dirty="0"/>
              <a:t>Cliquez pour modifier le style du titre du masque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BDEAC3CA-E21C-4A63-BE7D-DCC820552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9170" y="5701069"/>
            <a:ext cx="5311516" cy="931505"/>
          </a:xfrm>
          <a:prstGeom prst="rect">
            <a:avLst/>
          </a:prstGeom>
        </p:spPr>
        <p:txBody>
          <a:bodyPr rtlCol="0"/>
          <a:lstStyle>
            <a:lvl1pPr marL="0" indent="0" algn="r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14" name="Espace réservé du contenu 2">
            <a:extLst>
              <a:ext uri="{FF2B5EF4-FFF2-40B4-BE49-F238E27FC236}">
                <a16:creationId xmlns:a16="http://schemas.microsoft.com/office/drawing/2014/main" id="{C9A1E80C-1A76-4D3E-92A1-846866867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61316" y="2290713"/>
            <a:ext cx="5803672" cy="4341862"/>
          </a:xfrm>
          <a:prstGeom prst="rect">
            <a:avLst/>
          </a:prstGeo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fr-FR" noProof="0"/>
              <a:t>Modifier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37426129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1" name="Triangle rectangle 10">
            <a:extLst>
              <a:ext uri="{FF2B5EF4-FFF2-40B4-BE49-F238E27FC236}">
                <a16:creationId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10625328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6030686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9004301" y="3924299"/>
            <a:ext cx="3187700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re 1" title="Titre">
            <a:extLst>
              <a:ext uri="{FF2B5EF4-FFF2-40B4-BE49-F238E27FC236}">
                <a16:creationId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19170" y="4374036"/>
            <a:ext cx="5311516" cy="1327031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 algn="r">
              <a:buFont typeface="Arial" panose="020B0604020202020204" pitchFamily="34" charset="0"/>
              <a:buNone/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fr-FR" noProof="0" dirty="0"/>
              <a:t>Cliquez pour modifier le style du titre du masque</a:t>
            </a:r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7837" y="4700016"/>
            <a:ext cx="191978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BDEAC3CA-E21C-4A63-BE7D-DCC820552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19170" y="5701069"/>
            <a:ext cx="5311516" cy="931505"/>
          </a:xfrm>
          <a:prstGeom prst="rect">
            <a:avLst/>
          </a:prstGeom>
        </p:spPr>
        <p:txBody>
          <a:bodyPr rtlCol="0"/>
          <a:lstStyle>
            <a:lvl1pPr marL="0" indent="0" algn="r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fr-FR" noProof="0"/>
              <a:t>Modifier les styles du texte du masque</a:t>
            </a:r>
          </a:p>
        </p:txBody>
      </p:sp>
      <p:sp>
        <p:nvSpPr>
          <p:cNvPr id="12" name="Espace réservé d’image 2">
            <a:extLst>
              <a:ext uri="{FF2B5EF4-FFF2-40B4-BE49-F238E27FC236}">
                <a16:creationId xmlns:a16="http://schemas.microsoft.com/office/drawing/2014/main" id="{22728E0A-430E-4C6A-BF56-06FA8510F2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249970" y="2271860"/>
            <a:ext cx="5715017" cy="4360714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fr-FR" noProof="0"/>
              <a:t>Cliquez sur l'icône pour ajouter une image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6875710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7A5C384-78D0-4088-9411-AB6790574770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18" name="Zone de texte 17">
            <a:extLst>
              <a:ext uri="{FF2B5EF4-FFF2-40B4-BE49-F238E27FC236}">
                <a16:creationId xmlns:a16="http://schemas.microsoft.com/office/drawing/2014/main" id="{CC52C5C1-EC33-44C1-9D54-A1058BBF1812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fr-FR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6" name="Groupe 25">
            <a:extLst>
              <a:ext uri="{FF2B5EF4-FFF2-40B4-BE49-F238E27FC236}">
                <a16:creationId xmlns:a16="http://schemas.microsoft.com/office/drawing/2014/main" id="{8A0030CD-8C9E-4AA5-8C5D-F9B2EDB7E17A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7" name="Bande diagonale 26">
              <a:extLst>
                <a:ext uri="{FF2B5EF4-FFF2-40B4-BE49-F238E27FC236}">
                  <a16:creationId xmlns:a16="http://schemas.microsoft.com/office/drawing/2014/main" id="{872EE65E-EE50-4A3E-861E-1D6C241CB8EA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Connecteur droit 27">
              <a:extLst>
                <a:ext uri="{FF2B5EF4-FFF2-40B4-BE49-F238E27FC236}">
                  <a16:creationId xmlns:a16="http://schemas.microsoft.com/office/drawing/2014/main" id="{E76AD1EF-E06C-4D3C-9693-26844D01C83C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Parallélogramme 28">
              <a:extLst>
                <a:ext uri="{FF2B5EF4-FFF2-40B4-BE49-F238E27FC236}">
                  <a16:creationId xmlns:a16="http://schemas.microsoft.com/office/drawing/2014/main" id="{57D44C42-44C0-420A-A125-9B1A979D4F56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 dirty="0"/>
            </a:p>
          </p:txBody>
        </p:sp>
      </p:grpSp>
      <p:sp>
        <p:nvSpPr>
          <p:cNvPr id="30" name="Parallélogramme 29">
            <a:extLst>
              <a:ext uri="{FF2B5EF4-FFF2-40B4-BE49-F238E27FC236}">
                <a16:creationId xmlns:a16="http://schemas.microsoft.com/office/drawing/2014/main" id="{406089BB-36DC-4E23-B215-527A8A18FCFB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fr-FR" noProof="0"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578C43A6-50C6-704E-BADC-6D83BADE73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ED91439B-965F-3548-AF77-89501B24F6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fr-FR" noProof="0" smtClean="0"/>
              <a:t>‹N°›</a:t>
            </a:fld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9769674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uniqu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85BB0367-1AFD-4191-AB6F-E9815D136F63}"/>
              </a:ext>
            </a:extLst>
          </p:cNvPr>
          <p:cNvSpPr/>
          <p:nvPr userDrawn="1"/>
        </p:nvSpPr>
        <p:spPr>
          <a:xfrm>
            <a:off x="0" y="1"/>
            <a:ext cx="12192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fr-FR" noProof="0" dirty="0"/>
          </a:p>
        </p:txBody>
      </p:sp>
      <p:sp>
        <p:nvSpPr>
          <p:cNvPr id="21" name="Zone de texte 20">
            <a:extLst>
              <a:ext uri="{FF2B5EF4-FFF2-40B4-BE49-F238E27FC236}">
                <a16:creationId xmlns:a16="http://schemas.microsoft.com/office/drawing/2014/main" id="{7E8A2C98-F26E-415A-B931-1B89CA46C1CF}"/>
              </a:ext>
            </a:extLst>
          </p:cNvPr>
          <p:cNvSpPr txBox="1"/>
          <p:nvPr userDrawn="1"/>
        </p:nvSpPr>
        <p:spPr>
          <a:xfrm>
            <a:off x="11072378" y="235732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fr-FR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7" name="Groupe 26">
            <a:extLst>
              <a:ext uri="{FF2B5EF4-FFF2-40B4-BE49-F238E27FC236}">
                <a16:creationId xmlns:a16="http://schemas.microsoft.com/office/drawing/2014/main" id="{1B2FB48C-0C70-4DBE-B904-A134B6644DD3}"/>
              </a:ext>
            </a:extLst>
          </p:cNvPr>
          <p:cNvGrpSpPr/>
          <p:nvPr userDrawn="1"/>
        </p:nvGrpSpPr>
        <p:grpSpPr>
          <a:xfrm flipH="1">
            <a:off x="7561328" y="0"/>
            <a:ext cx="4831840" cy="3541007"/>
            <a:chOff x="-192127" y="-2"/>
            <a:chExt cx="4831840" cy="3367272"/>
          </a:xfrm>
        </p:grpSpPr>
        <p:sp>
          <p:nvSpPr>
            <p:cNvPr id="28" name="Bande diagonale 27">
              <a:extLst>
                <a:ext uri="{FF2B5EF4-FFF2-40B4-BE49-F238E27FC236}">
                  <a16:creationId xmlns:a16="http://schemas.microsoft.com/office/drawing/2014/main" id="{4F2E2158-1E6E-4E0D-BDAB-B20041C73615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9" name="Connecteur droit 28">
              <a:extLst>
                <a:ext uri="{FF2B5EF4-FFF2-40B4-BE49-F238E27FC236}">
                  <a16:creationId xmlns:a16="http://schemas.microsoft.com/office/drawing/2014/main" id="{626D62DB-3A5A-4DA1-BFA4-D9E58676E86A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Parallélogramme 29">
              <a:extLst>
                <a:ext uri="{FF2B5EF4-FFF2-40B4-BE49-F238E27FC236}">
                  <a16:creationId xmlns:a16="http://schemas.microsoft.com/office/drawing/2014/main" id="{F5A729A7-3A5C-405C-AE06-180E7529E477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fr-FR" noProof="0" dirty="0"/>
            </a:p>
          </p:txBody>
        </p:sp>
      </p:grpSp>
      <p:sp>
        <p:nvSpPr>
          <p:cNvPr id="31" name="Parallélogramme 30">
            <a:extLst>
              <a:ext uri="{FF2B5EF4-FFF2-40B4-BE49-F238E27FC236}">
                <a16:creationId xmlns:a16="http://schemas.microsoft.com/office/drawing/2014/main" id="{41E23981-B12A-4AC3-A030-337BBBA5E45B}"/>
              </a:ext>
            </a:extLst>
          </p:cNvPr>
          <p:cNvSpPr/>
          <p:nvPr userDrawn="1"/>
        </p:nvSpPr>
        <p:spPr>
          <a:xfrm flipH="1">
            <a:off x="6679908" y="1"/>
            <a:ext cx="1447800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fr-FR" noProof="0" dirty="0"/>
          </a:p>
        </p:txBody>
      </p:sp>
      <p:sp>
        <p:nvSpPr>
          <p:cNvPr id="2" name="Espace réservé du pied de page 1">
            <a:extLst>
              <a:ext uri="{FF2B5EF4-FFF2-40B4-BE49-F238E27FC236}">
                <a16:creationId xmlns:a16="http://schemas.microsoft.com/office/drawing/2014/main" id="{CB69A007-934D-7A4B-9EFA-82044EF4DC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/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A154DC2-98C7-4D4B-A17A-AA4731217F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fr-FR" noProof="0" smtClean="0"/>
              <a:t>‹N°›</a:t>
            </a:fld>
            <a:endParaRPr lang="fr-FR" noProof="0" dirty="0"/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64D604A2-C574-42DB-B0C4-99715CAA1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78" y="209029"/>
            <a:ext cx="8330184" cy="1147968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6801399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EDAB3FE-9015-40FD-A870-D81B5A86A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noProof="0"/>
              <a:t>Modifiez le style du titre</a:t>
            </a:r>
            <a:endParaRPr lang="fr-FR" noProof="0" dirty="0"/>
          </a:p>
        </p:txBody>
      </p:sp>
    </p:spTree>
    <p:extLst>
      <p:ext uri="{BB962C8B-B14F-4D97-AF65-F5344CB8AC3E}">
        <p14:creationId xmlns:p14="http://schemas.microsoft.com/office/powerpoint/2010/main" val="2531341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>
            <a:extLst>
              <a:ext uri="{FF2B5EF4-FFF2-40B4-BE49-F238E27FC236}">
                <a16:creationId xmlns:a16="http://schemas.microsoft.com/office/drawing/2014/main" id="{75CF8457-64FC-4063-9862-B0916BDE0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9302" y="345461"/>
            <a:ext cx="8637789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599141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lide v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1820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vec text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64144" y="2057400"/>
            <a:ext cx="4331853" cy="38115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5998" y="2057400"/>
            <a:ext cx="4331857" cy="38115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id="{7D5FE63B-9C10-455C-A818-4D3606BBC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9302" y="345461"/>
            <a:ext cx="8637789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2919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5E2CB-8435-BC4C-36B1-EC537E364C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CF2BB4-3270-F3EB-9D82-D66D4D0E81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6C599F-0CD0-C3E5-708C-CEE03D460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85D5-CD71-4B74-97B5-FE176A4FE6C9}" type="datetimeFigureOut">
              <a:rPr lang="en-BE" smtClean="0"/>
              <a:t>12/05/2024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FF567-7410-D698-82C1-7EC321792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CBADD5-90C2-202C-A710-4C0E02736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0127-D87A-4027-8FA4-BF173E160B91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188721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FBF52-9014-03FA-B426-0396194026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8F72A-315B-B351-5FF8-AB5ABB1C47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08F9E-E38A-7EDD-DBA4-59DA823FA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85D5-CD71-4B74-97B5-FE176A4FE6C9}" type="datetimeFigureOut">
              <a:rPr lang="en-BE" smtClean="0"/>
              <a:t>12/05/2024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733134-C2A9-4501-BAE6-5B03CBEC0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5318F-ACCE-9329-BC77-569EB2F01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0127-D87A-4027-8FA4-BF173E160B91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607425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EBC9E-8EDD-395B-FBBD-9D946035F8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66F843-AF86-52C4-C834-A35425245F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D6116-FA3A-46AD-DACB-4789E20E6B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985D5-CD71-4B74-97B5-FE176A4FE6C9}" type="datetimeFigureOut">
              <a:rPr lang="en-BE" smtClean="0"/>
              <a:t>12/05/2024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C36498-A76F-08BA-B3E9-07C80334D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829159-72AF-3BE9-8116-1B313A6AB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300127-D87A-4027-8FA4-BF173E160B91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674663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theme" Target="../theme/theme3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/>
              <a:t>Troisième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C5389CC9-17CE-4DF9-8474-521CFDDE49E8}" type="datetimeFigureOut">
              <a:rPr lang="fr-BE" smtClean="0"/>
              <a:pPr/>
              <a:t>05-12-24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B8C414BF-7573-4B63-9595-FD7681D99699}" type="slidenum">
              <a:rPr lang="fr-BE" smtClean="0"/>
              <a:pPr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75143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5" r:id="rId5"/>
    <p:sldLayoutId id="2147483657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D81A1A"/>
          </a:solidFill>
          <a:latin typeface="+mn-lt"/>
          <a:ea typeface="+mj-ea"/>
          <a:cs typeface="+mj-cs"/>
        </a:defRPr>
      </a:lvl1pPr>
    </p:titleStyle>
    <p:bodyStyle>
      <a:lvl1pPr marL="514350" indent="-514350" algn="l" defTabSz="914400" rtl="0" eaLnBrk="1" latinLnBrk="0" hangingPunct="1">
        <a:lnSpc>
          <a:spcPct val="90000"/>
        </a:lnSpc>
        <a:spcBef>
          <a:spcPts val="1000"/>
        </a:spcBef>
        <a:buClr>
          <a:srgbClr val="D81A1C"/>
        </a:buClr>
        <a:buFont typeface="Arial" panose="020B0604020202020204" pitchFamily="34" charset="0"/>
        <a:buChar char="•"/>
        <a:defRPr sz="2800" kern="1200">
          <a:solidFill>
            <a:srgbClr val="585756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585756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>
            <a:lumMod val="50000"/>
          </a:schemeClr>
        </a:buClr>
        <a:buFont typeface="Arial" panose="020B0604020202020204" pitchFamily="34" charset="0"/>
        <a:buChar char="•"/>
        <a:defRPr sz="2000" kern="1200">
          <a:solidFill>
            <a:srgbClr val="585756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bg2">
            <a:lumMod val="75000"/>
          </a:schemeClr>
        </a:buClr>
        <a:buFont typeface="Arial" panose="020B0604020202020204" pitchFamily="34" charset="0"/>
        <a:buChar char="•"/>
        <a:defRPr sz="1800" kern="1200">
          <a:solidFill>
            <a:srgbClr val="585756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1C0FDE-DA62-DD29-C933-8FE5BAAEF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7AEBC0-1C6F-5EEA-49FA-9F0C4E516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CED49A-1F24-AA9D-50AB-96F602DB77B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C985D5-CD71-4B74-97B5-FE176A4FE6C9}" type="datetimeFigureOut">
              <a:rPr lang="en-BE" smtClean="0"/>
              <a:t>12/05/2024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2B920-8CA3-8EAF-8CB7-28A8818699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F3AA49-80B7-0DDD-8BCC-AC6F454CFF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300127-D87A-4027-8FA4-BF173E160B91}" type="slidenum">
              <a:rPr lang="en-BE" smtClean="0"/>
              <a:t>‹N°›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557278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 4">
            <a:extLst>
              <a:ext uri="{FF2B5EF4-FFF2-40B4-BE49-F238E27FC236}">
                <a16:creationId xmlns:a16="http://schemas.microsoft.com/office/drawing/2014/main" id="{BDB16155-303B-403D-8B49-D4CEE47D68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853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 rtl="0"/>
            <a:r>
              <a:rPr lang="fr-FR" noProof="0" dirty="0"/>
              <a:t>Ajouter un pied de page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B915EF5-4ABE-4759-AC09-679CD6083A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146971" y="6356350"/>
            <a:ext cx="7402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rtl="0"/>
            <a:fld id="{8699F50C-BE38-4BD0-BA84-9B090E1F2B9B}" type="slidenum">
              <a:rPr lang="fr-FR" noProof="0" smtClean="0"/>
              <a:pPr rtl="0"/>
              <a:t>‹N°›</a:t>
            </a:fld>
            <a:endParaRPr lang="fr-FR" noProof="0" dirty="0"/>
          </a:p>
        </p:txBody>
      </p:sp>
      <p:sp>
        <p:nvSpPr>
          <p:cNvPr id="9" name="Espace réservé du titre 8">
            <a:extLst>
              <a:ext uri="{FF2B5EF4-FFF2-40B4-BE49-F238E27FC236}">
                <a16:creationId xmlns:a16="http://schemas.microsoft.com/office/drawing/2014/main" id="{AA2D2B61-D240-024D-AD60-4162EF152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8678" y="209029"/>
            <a:ext cx="10835122" cy="1147968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rtl="0"/>
            <a:r>
              <a:rPr lang="fr-FR" noProof="0" dirty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917406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  <p:sldLayoutId id="2147483688" r:id="rId18"/>
    <p:sldLayoutId id="2147483689" r:id="rId1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IN"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2E7A40"/>
        </a:buClr>
        <a:buFont typeface="Arial" panose="020B0604020202020204" pitchFamily="34" charset="0"/>
        <a:buChar char="•"/>
        <a:defRPr lang="en-US" sz="24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16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IN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0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3FC325-EB6C-45AD-9375-B3D816610E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556" y="2655651"/>
            <a:ext cx="8264776" cy="2393004"/>
          </a:xfrm>
        </p:spPr>
        <p:txBody>
          <a:bodyPr>
            <a:normAutofit/>
          </a:bodyPr>
          <a:lstStyle/>
          <a:p>
            <a:pPr algn="ctr"/>
            <a:r>
              <a:rPr lang="fr-BE" sz="5400" dirty="0"/>
              <a:t>BUDGET SANTE 2025 – RDC</a:t>
            </a:r>
            <a:br>
              <a:rPr lang="fr-BE" sz="5400" dirty="0"/>
            </a:br>
            <a:r>
              <a:rPr lang="fr-BE" sz="4000" dirty="0"/>
              <a:t>PROJET DE LOI DE FINANCES</a:t>
            </a:r>
            <a:br>
              <a:rPr lang="fr-BE" sz="4000" dirty="0"/>
            </a:br>
            <a:br>
              <a:rPr lang="fr-BE" sz="4000" dirty="0"/>
            </a:br>
            <a:r>
              <a:rPr lang="fr-BE" sz="2000" dirty="0"/>
              <a:t>SOURCE: Site Ministère du Budget</a:t>
            </a:r>
            <a:endParaRPr lang="fr-BE" sz="5400" dirty="0"/>
          </a:p>
        </p:txBody>
      </p:sp>
      <p:pic>
        <p:nvPicPr>
          <p:cNvPr id="3" name="Image 14">
            <a:extLst>
              <a:ext uri="{FF2B5EF4-FFF2-40B4-BE49-F238E27FC236}">
                <a16:creationId xmlns:a16="http://schemas.microsoft.com/office/drawing/2014/main" id="{486BD52A-1061-99E3-EDFE-06C0ECAF90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62" y="5791201"/>
            <a:ext cx="2260600" cy="56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5772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7C1668DE-C195-0E4B-94C3-D749638CD20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4160830"/>
              </p:ext>
            </p:extLst>
          </p:nvPr>
        </p:nvGraphicFramePr>
        <p:xfrm>
          <a:off x="555412" y="87549"/>
          <a:ext cx="11078869" cy="66789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r:id="rId3" imgW="9113378" imgH="5493894" progId="Excel.Sheet.12">
                  <p:embed/>
                </p:oleObj>
              </mc:Choice>
              <mc:Fallback>
                <p:oleObj name="Worksheet" r:id="rId3" imgW="9113378" imgH="549389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5412" y="87549"/>
                        <a:ext cx="11078869" cy="66789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6013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4BEFA7-211D-B3D2-382C-D5F0483160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3294E425-6F04-CE3D-1AA6-01689F6B87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8140376"/>
              </p:ext>
            </p:extLst>
          </p:nvPr>
        </p:nvGraphicFramePr>
        <p:xfrm>
          <a:off x="1581773" y="642026"/>
          <a:ext cx="9221778" cy="56906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Worksheet" r:id="rId3" imgW="8656178" imgH="5341604" progId="Excel.Sheet.12">
                  <p:embed/>
                </p:oleObj>
              </mc:Choice>
              <mc:Fallback>
                <p:oleObj name="Worksheet" r:id="rId3" imgW="8656178" imgH="534160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1773" y="642026"/>
                        <a:ext cx="9221778" cy="569068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59441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0AF2EC-7BE7-D3F6-DD2A-4FD563A51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E6FED857-77A7-B9F2-D22F-91D6B5B1629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4709814"/>
              </p:ext>
            </p:extLst>
          </p:nvPr>
        </p:nvGraphicFramePr>
        <p:xfrm>
          <a:off x="1369868" y="1070042"/>
          <a:ext cx="10314995" cy="51459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Worksheet" r:id="rId3" imgW="6370178" imgH="3177729" progId="Excel.Sheet.12">
                  <p:embed/>
                </p:oleObj>
              </mc:Choice>
              <mc:Fallback>
                <p:oleObj name="Worksheet" r:id="rId3" imgW="6370178" imgH="317772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69868" y="1070042"/>
                        <a:ext cx="10314995" cy="514593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769538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BDAE2C-2CDE-29EF-43A2-2A14BB261D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DD51E5F9-8CDC-2493-A47E-BA888395742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3902988"/>
              </p:ext>
            </p:extLst>
          </p:nvPr>
        </p:nvGraphicFramePr>
        <p:xfrm>
          <a:off x="1352328" y="1040860"/>
          <a:ext cx="10249449" cy="51556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Worksheet" r:id="rId3" imgW="8679145" imgH="4366354" progId="Excel.Sheet.12">
                  <p:embed/>
                </p:oleObj>
              </mc:Choice>
              <mc:Fallback>
                <p:oleObj name="Worksheet" r:id="rId3" imgW="8679145" imgH="436635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52328" y="1040860"/>
                        <a:ext cx="10249449" cy="51556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251444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53EC3B7A-4188-F601-050E-A4172008BC1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7913221"/>
              </p:ext>
            </p:extLst>
          </p:nvPr>
        </p:nvGraphicFramePr>
        <p:xfrm>
          <a:off x="357879" y="252919"/>
          <a:ext cx="11493815" cy="636189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Worksheet" r:id="rId3" imgW="10325065" imgH="5714906" progId="Excel.Sheet.12">
                  <p:embed/>
                </p:oleObj>
              </mc:Choice>
              <mc:Fallback>
                <p:oleObj name="Worksheet" r:id="rId3" imgW="10325065" imgH="5714906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7879" y="252919"/>
                        <a:ext cx="11493815" cy="63618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98484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2762" y="198209"/>
            <a:ext cx="11598550" cy="61468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1ABE11BF-33A5-4653-A144-CCCBACF58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76" y="433280"/>
            <a:ext cx="11169624" cy="687055"/>
          </a:xfrm>
        </p:spPr>
        <p:txBody>
          <a:bodyPr rtlCol="0">
            <a:normAutofit/>
          </a:bodyPr>
          <a:lstStyle/>
          <a:p>
            <a:pPr algn="ctr"/>
            <a:r>
              <a:rPr lang="fr-BE" dirty="0">
                <a:solidFill>
                  <a:srgbClr val="FF0000"/>
                </a:solidFill>
              </a:rPr>
              <a:t>2 QUESTIONS: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47F4D2C2-B71A-4089-A3FE-603C32706CA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23195" y="6356350"/>
            <a:ext cx="4114800" cy="365125"/>
          </a:xfrm>
        </p:spPr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Groupe Inter Bailleurs Santé</a:t>
            </a: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FBA1BB58-7555-4382-B178-7ED04E137E77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99F50C-BE38-4BD0-BA84-9B090E1F2B9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1068" y="5082125"/>
            <a:ext cx="1913541" cy="1913541"/>
          </a:xfrm>
          <a:prstGeom prst="rect">
            <a:avLst/>
          </a:prstGeom>
        </p:spPr>
      </p:pic>
      <p:sp>
        <p:nvSpPr>
          <p:cNvPr id="20" name="Espace réservé du pied de page 10">
            <a:extLst>
              <a:ext uri="{FF2B5EF4-FFF2-40B4-BE49-F238E27FC236}">
                <a16:creationId xmlns:a16="http://schemas.microsoft.com/office/drawing/2014/main" id="{47F4D2C2-B71A-4089-A3FE-603C32706CA6}"/>
              </a:ext>
            </a:extLst>
          </p:cNvPr>
          <p:cNvSpPr txBox="1">
            <a:spLocks/>
          </p:cNvSpPr>
          <p:nvPr/>
        </p:nvSpPr>
        <p:spPr>
          <a:xfrm>
            <a:off x="9171812" y="634422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Agence Belge de développement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6BE4A472-CAD0-4B08-A44D-B14976830082}"/>
              </a:ext>
            </a:extLst>
          </p:cNvPr>
          <p:cNvSpPr txBox="1">
            <a:spLocks/>
          </p:cNvSpPr>
          <p:nvPr/>
        </p:nvSpPr>
        <p:spPr>
          <a:xfrm>
            <a:off x="607391" y="1355406"/>
            <a:ext cx="11347903" cy="48248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lang="en-US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lang="en-IN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marR="0" lvl="0" indent="-27305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AB2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BE" sz="3600" b="1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COMMENT GIBS PEUT MOBILISER LE GOUVERNEMENT D’AUGMENTER SON FINANCEMENT DU SECTEUR SANTE ?</a:t>
            </a:r>
          </a:p>
          <a:p>
            <a:pPr marL="273050" marR="0" lvl="0" indent="-27305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AB2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lang="fr-BE" sz="3600" dirty="0">
              <a:solidFill>
                <a:srgbClr val="3F3F3F"/>
              </a:solidFill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AB200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fr-BE" sz="3200" dirty="0">
                <a:solidFill>
                  <a:srgbClr val="3F3F3F"/>
                </a:solidFill>
                <a:latin typeface="Calibri" panose="020F0502020204030204"/>
              </a:rPr>
              <a:t>Augmenter l’allocation du budget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AB200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BE" sz="3200" b="0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Améliorer l’exécution du budget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AB200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fr-BE" sz="3200" dirty="0">
                <a:solidFill>
                  <a:srgbClr val="3F3F3F"/>
                </a:solidFill>
                <a:latin typeface="Calibri" panose="020F0502020204030204"/>
              </a:rPr>
              <a:t>Déconcentration de l’ordonnancement : DAF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AB200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BE" sz="3200" b="0" i="0" u="none" strike="noStrike" kern="1200" cap="none" spc="0" normalizeH="0" baseline="0" noProof="0" dirty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AB200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fr-BE" sz="3200" dirty="0">
                <a:solidFill>
                  <a:srgbClr val="3F3F3F"/>
                </a:solidFill>
                <a:latin typeface="Calibri" panose="020F0502020204030204"/>
              </a:rPr>
              <a:t>Stratégie Financement Santé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AB200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BE" sz="3200" b="0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Commission Financement – Interaction DAF-GIBS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AB200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BE" b="0" i="0" u="none" strike="noStrike" kern="1200" cap="none" spc="0" normalizeH="0" baseline="0" noProof="0" dirty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73050" marR="0" lvl="0" indent="-27305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AB2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fr-BE" sz="2400" b="0" i="0" u="none" strike="noStrike" kern="1200" cap="none" spc="0" normalizeH="0" baseline="0" noProof="0" dirty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Image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62" y="5791201"/>
            <a:ext cx="2260600" cy="56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052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593A5-B168-212F-3BA5-04846F4BE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9239F25-2605-59C3-997C-26C2572F5B86}"/>
              </a:ext>
            </a:extLst>
          </p:cNvPr>
          <p:cNvSpPr/>
          <p:nvPr/>
        </p:nvSpPr>
        <p:spPr>
          <a:xfrm>
            <a:off x="442762" y="198209"/>
            <a:ext cx="11598550" cy="6146800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lumMod val="25000"/>
                <a:lumOff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84D6818-B416-6451-1F99-4207EA10F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76" y="433280"/>
            <a:ext cx="11169624" cy="687055"/>
          </a:xfrm>
        </p:spPr>
        <p:txBody>
          <a:bodyPr rtlCol="0">
            <a:normAutofit/>
          </a:bodyPr>
          <a:lstStyle/>
          <a:p>
            <a:pPr algn="ctr"/>
            <a:r>
              <a:rPr lang="fr-BE" dirty="0">
                <a:solidFill>
                  <a:srgbClr val="FF0000"/>
                </a:solidFill>
              </a:rPr>
              <a:t>2 QUESTIONS: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Espace réservé du pied de page 10">
            <a:extLst>
              <a:ext uri="{FF2B5EF4-FFF2-40B4-BE49-F238E27FC236}">
                <a16:creationId xmlns:a16="http://schemas.microsoft.com/office/drawing/2014/main" id="{CD6E5F27-E16D-3402-4CCE-0FF7E5E32B7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423195" y="6356350"/>
            <a:ext cx="4114800" cy="365125"/>
          </a:xfrm>
        </p:spPr>
        <p:txBody>
          <a:bodyPr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Groupe Inter Bailleurs Santé</a:t>
            </a: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9E870829-53DD-D303-80AF-0FCCB7F3870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99F50C-BE38-4BD0-BA84-9B090E1F2B9B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srgbClr val="A5A5A5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9" name="Image 18">
            <a:extLst>
              <a:ext uri="{FF2B5EF4-FFF2-40B4-BE49-F238E27FC236}">
                <a16:creationId xmlns:a16="http://schemas.microsoft.com/office/drawing/2014/main" id="{FA183773-EAFE-B476-CC53-025AADBBD0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1068" y="5082125"/>
            <a:ext cx="1913541" cy="1913541"/>
          </a:xfrm>
          <a:prstGeom prst="rect">
            <a:avLst/>
          </a:prstGeom>
        </p:spPr>
      </p:pic>
      <p:sp>
        <p:nvSpPr>
          <p:cNvPr id="20" name="Espace réservé du pied de page 10">
            <a:extLst>
              <a:ext uri="{FF2B5EF4-FFF2-40B4-BE49-F238E27FC236}">
                <a16:creationId xmlns:a16="http://schemas.microsoft.com/office/drawing/2014/main" id="{8AC17810-8240-7E69-1A17-B99ABE7180DF}"/>
              </a:ext>
            </a:extLst>
          </p:cNvPr>
          <p:cNvSpPr txBox="1">
            <a:spLocks/>
          </p:cNvSpPr>
          <p:nvPr/>
        </p:nvSpPr>
        <p:spPr>
          <a:xfrm>
            <a:off x="9171812" y="634422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 rtl="0"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srgbClr val="A5A5A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Agence Belge de développement</a:t>
            </a:r>
          </a:p>
        </p:txBody>
      </p:sp>
      <p:sp>
        <p:nvSpPr>
          <p:cNvPr id="13" name="Espace réservé du contenu 2">
            <a:extLst>
              <a:ext uri="{FF2B5EF4-FFF2-40B4-BE49-F238E27FC236}">
                <a16:creationId xmlns:a16="http://schemas.microsoft.com/office/drawing/2014/main" id="{C7FDA09C-BCE3-0369-BE79-2C048EAC5E3A}"/>
              </a:ext>
            </a:extLst>
          </p:cNvPr>
          <p:cNvSpPr txBox="1">
            <a:spLocks/>
          </p:cNvSpPr>
          <p:nvPr/>
        </p:nvSpPr>
        <p:spPr>
          <a:xfrm>
            <a:off x="607391" y="1355406"/>
            <a:ext cx="11347903" cy="4824822"/>
          </a:xfrm>
          <a:prstGeom prst="rect">
            <a:avLst/>
          </a:prstGeom>
        </p:spPr>
        <p:txBody>
          <a:bodyPr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lang="en-US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lang="en-US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lang="en-US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lang="en-IN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3050" marR="0" lvl="0" indent="-27305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AB20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fr-BE" sz="3500" b="1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COMMENT </a:t>
            </a:r>
            <a:r>
              <a:rPr lang="fr-BE" sz="3500" b="1" dirty="0">
                <a:solidFill>
                  <a:srgbClr val="3F3F3F"/>
                </a:solidFill>
                <a:latin typeface="Calibri" panose="020F0502020204030204"/>
              </a:rPr>
              <a:t>LES PTF PEUVENT MIEUX ALIGNER LEURS APPUIS AU FINANCEMENT DE L’OFFRE ET DE LA DEMANDE ?</a:t>
            </a:r>
          </a:p>
          <a:p>
            <a:pPr marL="273050" marR="0" lvl="0" indent="-27305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AB2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lang="fr-BE" sz="3600" dirty="0">
              <a:solidFill>
                <a:srgbClr val="3F3F3F"/>
              </a:solidFill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AB200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lang="fr-BE" sz="3200" dirty="0">
                <a:solidFill>
                  <a:srgbClr val="3F3F3F"/>
                </a:solidFill>
                <a:latin typeface="Calibri" panose="020F0502020204030204"/>
              </a:rPr>
              <a:t>Adapter FBP ? TFS ?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AB200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BE" sz="3200" b="0" i="0" u="none" strike="noStrike" kern="1200" cap="none" spc="0" normalizeH="0" baseline="0" noProof="0" dirty="0" err="1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Financem</a:t>
            </a:r>
            <a:r>
              <a:rPr lang="fr-BE" sz="3200" dirty="0" err="1">
                <a:solidFill>
                  <a:srgbClr val="3F3F3F"/>
                </a:solidFill>
                <a:latin typeface="Calibri" panose="020F0502020204030204"/>
              </a:rPr>
              <a:t>ent</a:t>
            </a:r>
            <a:r>
              <a:rPr lang="fr-BE" sz="3200">
                <a:solidFill>
                  <a:srgbClr val="3F3F3F"/>
                </a:solidFill>
                <a:latin typeface="Calibri" panose="020F0502020204030204"/>
              </a:rPr>
              <a:t> FSS - FPS</a:t>
            </a:r>
            <a:endParaRPr lang="fr-BE" sz="3200" dirty="0">
              <a:solidFill>
                <a:srgbClr val="3F3F3F"/>
              </a:solidFill>
              <a:latin typeface="Calibri" panose="020F0502020204030204"/>
            </a:endParaRP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AB200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r>
              <a:rPr kumimoji="0" lang="fr-BE" sz="3200" b="0" i="0" u="none" strike="noStrike" kern="1200" cap="none" spc="0" normalizeH="0" baseline="0" noProof="0" dirty="0">
                <a:ln>
                  <a:noFill/>
                </a:ln>
                <a:solidFill>
                  <a:srgbClr val="3F3F3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Rôle MOU - CU</a:t>
            </a:r>
          </a:p>
          <a:p>
            <a:pPr marR="0" lvl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AB200"/>
              </a:buClr>
              <a:buSzTx/>
              <a:buFont typeface="Courier New" panose="02070309020205020404" pitchFamily="49" charset="0"/>
              <a:buChar char="o"/>
              <a:tabLst/>
              <a:defRPr/>
            </a:pPr>
            <a:endParaRPr kumimoji="0" lang="fr-BE" b="0" i="0" u="none" strike="noStrike" kern="1200" cap="none" spc="0" normalizeH="0" baseline="0" noProof="0" dirty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73050" marR="0" lvl="0" indent="-27305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EAB2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fr-BE" sz="2400" b="0" i="0" u="none" strike="noStrike" kern="1200" cap="none" spc="0" normalizeH="0" baseline="0" noProof="0" dirty="0">
              <a:ln>
                <a:noFill/>
              </a:ln>
              <a:solidFill>
                <a:srgbClr val="3F3F3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E5ADAF07-D95E-2467-B539-F4966D1B04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62" y="5791201"/>
            <a:ext cx="2260600" cy="56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781985"/>
      </p:ext>
    </p:extLst>
  </p:cSld>
  <p:clrMapOvr>
    <a:masterClrMapping/>
  </p:clrMapOvr>
</p:sld>
</file>

<file path=ppt/theme/theme1.xml><?xml version="1.0" encoding="utf-8"?>
<a:theme xmlns:a="http://schemas.openxmlformats.org/drawingml/2006/main" name="CTB-17-18908-powerpoint 80%-ab-151217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TB-17-18908-Powerpoint FR 16-9-bhf-201217" id="{3D30AD78-8111-4584-9354-BACD059127A8}" vid="{A31B9D27-5C67-4947-A262-8E26CCA627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hème Office">
  <a:themeElements>
    <a:clrScheme name="Custom 13">
      <a:dk1>
        <a:srgbClr val="3F3F3F"/>
      </a:dk1>
      <a:lt1>
        <a:srgbClr val="FFFFFF"/>
      </a:lt1>
      <a:dk2>
        <a:srgbClr val="F2F2F2"/>
      </a:dk2>
      <a:lt2>
        <a:srgbClr val="A5A5A5"/>
      </a:lt2>
      <a:accent1>
        <a:srgbClr val="00194C"/>
      </a:accent1>
      <a:accent2>
        <a:srgbClr val="EAB200"/>
      </a:accent2>
      <a:accent3>
        <a:srgbClr val="F2F2F2"/>
      </a:accent3>
      <a:accent4>
        <a:srgbClr val="954F72"/>
      </a:accent4>
      <a:accent5>
        <a:srgbClr val="00843B"/>
      </a:accent5>
      <a:accent6>
        <a:srgbClr val="014067"/>
      </a:accent6>
      <a:hlink>
        <a:srgbClr val="00194C"/>
      </a:hlink>
      <a:folHlink>
        <a:srgbClr val="954F7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740337_TF89027928" id="{2023990E-4B7E-4F44-9DDE-45333278AE10}" vid="{F3EC25D9-9943-4B6F-AF2F-F8ECA7443739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z3ge xmlns="01658348-5354-4c90-8e64-ece5dffd82bb">
      <UserInfo>
        <DisplayName/>
        <AccountId xsi:nil="true"/>
        <AccountType/>
      </UserInfo>
    </z3ge>
    <i6e8e9745e8046c9b867f1cd39e42ec6 xmlns="01658348-5354-4c90-8e64-ece5dffd82bb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COMM</TermName>
          <TermId xmlns="http://schemas.microsoft.com/office/infopath/2007/PartnerControls">71cc63eb-1c0b-4b3d-bbcf-81c5a99f1bc8</TermId>
        </TermInfo>
      </Terms>
    </i6e8e9745e8046c9b867f1cd39e42ec6>
    <TaxCatchAll xmlns="b6df7d5b-c217-44eb-add4-b00859b03a64">
      <Value>62</Value>
      <Value>4</Value>
      <Value>2</Value>
      <Value>1</Value>
    </TaxCatchAll>
    <ed26fbcc53ec450f86c1da4855f47715 xmlns="01658348-5354-4c90-8e64-ece5dffd82bb">
      <Terms xmlns="http://schemas.microsoft.com/office/infopath/2007/PartnerControls">
        <TermInfo xmlns="http://schemas.microsoft.com/office/infopath/2007/PartnerControls">
          <TermName xmlns="http://schemas.microsoft.com/office/infopath/2007/PartnerControls">Template</TermName>
          <TermId xmlns="http://schemas.microsoft.com/office/infopath/2007/PartnerControls">507c20e7-7939-4ae2-9a5d-822aa0fd4f74</TermId>
        </TermInfo>
      </Terms>
    </ed26fbcc53ec450f86c1da4855f47715>
    <of2b98f7a38a4699a78069e30499333c xmlns="01658348-5354-4c90-8e64-ece5dffd82bb">
      <Terms xmlns="http://schemas.microsoft.com/office/infopath/2007/PartnerControls">
        <TermInfo xmlns="http://schemas.microsoft.com/office/infopath/2007/PartnerControls">
          <TermName xmlns="http://schemas.microsoft.com/office/infopath/2007/PartnerControls">FR</TermName>
          <TermId xmlns="http://schemas.microsoft.com/office/infopath/2007/PartnerControls">e5b11214-e6fc-4287-b1cb-b050c041462c</TermId>
        </TermInfo>
      </Terms>
    </of2b98f7a38a4699a78069e30499333c>
    <_dlc_DocId xmlns="b6df7d5b-c217-44eb-add4-b00859b03a64">NTYNETX6FDW5-146876566-73</_dlc_DocId>
    <_dlc_DocIdUrl xmlns="b6df7d5b-c217-44eb-add4-b00859b03a64">
      <Url>https://enabelbe.sharepoint.com/sites/IntranetCommunication/_layouts/15/DocIdRedir.aspx?ID=NTYNETX6FDW5-146876566-73</Url>
      <Description>NTYNETX6FDW5-146876566-73</Description>
    </_dlc_DocIdUrl>
    <baff161f33e94fed8cda9fa99dabcff6 xmlns="b6df7d5b-c217-44eb-add4-b00859b03a64">
      <Terms xmlns="http://schemas.microsoft.com/office/infopath/2007/PartnerControls">
        <TermInfo xmlns="http://schemas.microsoft.com/office/infopath/2007/PartnerControls">
          <TermName xmlns="http://schemas.microsoft.com/office/infopath/2007/PartnerControls">10. COMMUNICATION</TermName>
          <TermId xmlns="http://schemas.microsoft.com/office/infopath/2007/PartnerControls">b9c8a480-b8a6-4a6e-acd6-edbcefd224dc</TermId>
        </TermInfo>
      </Terms>
    </baff161f33e94fed8cda9fa99dabcff6>
    <lcf76f155ced4ddcb4097134ff3c332f xmlns="01658348-5354-4c90-8e64-ece5dffd82bb">
      <Terms xmlns="http://schemas.microsoft.com/office/infopath/2007/PartnerControls"/>
    </lcf76f155ced4ddcb4097134ff3c332f>
  </documentManagement>
</p:properti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4B36FF77229642AEB1CFEBEA5B53B8" ma:contentTypeVersion="29" ma:contentTypeDescription="Create a new document." ma:contentTypeScope="" ma:versionID="3ede5fac92894ac04d59fabbde9a5e02">
  <xsd:schema xmlns:xsd="http://www.w3.org/2001/XMLSchema" xmlns:xs="http://www.w3.org/2001/XMLSchema" xmlns:p="http://schemas.microsoft.com/office/2006/metadata/properties" xmlns:ns2="01658348-5354-4c90-8e64-ece5dffd82bb" xmlns:ns3="b6df7d5b-c217-44eb-add4-b00859b03a64" targetNamespace="http://schemas.microsoft.com/office/2006/metadata/properties" ma:root="true" ma:fieldsID="6e1458c8f3e9029bed94bc977d10d4d5" ns2:_="" ns3:_="">
    <xsd:import namespace="01658348-5354-4c90-8e64-ece5dffd82bb"/>
    <xsd:import namespace="b6df7d5b-c217-44eb-add4-b00859b03a6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z3ge" minOccurs="0"/>
                <xsd:element ref="ns2:MediaServiceGenerationTime" minOccurs="0"/>
                <xsd:element ref="ns2:MediaServiceEventHashCode" minOccurs="0"/>
                <xsd:element ref="ns2:i6e8e9745e8046c9b867f1cd39e42ec6" minOccurs="0"/>
                <xsd:element ref="ns3:TaxCatchAll" minOccurs="0"/>
                <xsd:element ref="ns2:ed26fbcc53ec450f86c1da4855f47715" minOccurs="0"/>
                <xsd:element ref="ns2:of2b98f7a38a4699a78069e30499333c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  <xsd:element ref="ns3:_dlc_DocId" minOccurs="0"/>
                <xsd:element ref="ns3:_dlc_DocIdUrl" minOccurs="0"/>
                <xsd:element ref="ns3:_dlc_DocIdPersistId" minOccurs="0"/>
                <xsd:element ref="ns2:lcf76f155ced4ddcb4097134ff3c332f" minOccurs="0"/>
                <xsd:element ref="ns3:baff161f33e94fed8cda9fa99dabcff6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658348-5354-4c90-8e64-ece5dffd82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z3ge" ma:index="13" nillable="true" ma:displayName="Person or Group" ma:list="UserInfo" ma:internalName="z3g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i6e8e9745e8046c9b867f1cd39e42ec6" ma:index="17" nillable="true" ma:taxonomy="true" ma:internalName="i6e8e9745e8046c9b867f1cd39e42ec6" ma:taxonomyFieldName="Owner" ma:displayName="Owner" ma:readOnly="false" ma:default="1;#COMM|71cc63eb-1c0b-4b3d-bbcf-81c5a99f1bc8" ma:fieldId="{26e8e974-5e80-46c9-b867-f1cd39e42ec6}" ma:sspId="60552f54-6c29-411d-8801-9a0c08c1a1a0" ma:termSetId="fb26bd1f-a6d0-4298-bc9b-79d2ef6abc2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d26fbcc53ec450f86c1da4855f47715" ma:index="20" nillable="true" ma:taxonomy="true" ma:internalName="ed26fbcc53ec450f86c1da4855f47715" ma:taxonomyFieldName="Type_Document" ma:displayName="Type_Document" ma:readOnly="false" ma:default="" ma:fieldId="{ed26fbcc-53ec-450f-86c1-da4855f47715}" ma:taxonomyMulti="true" ma:sspId="60552f54-6c29-411d-8801-9a0c08c1a1a0" ma:termSetId="33f81917-df70-4c8b-9cac-ffa47dc2aab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of2b98f7a38a4699a78069e30499333c" ma:index="22" ma:taxonomy="true" ma:internalName="of2b98f7a38a4699a78069e30499333c" ma:taxonomyFieldName="Language" ma:displayName="Language" ma:readOnly="false" ma:default="" ma:fieldId="{8f2b98f7-a38a-4699-a780-69e30499333c}" ma:taxonomyMulti="true" ma:sspId="60552f54-6c29-411d-8801-9a0c08c1a1a0" ma:termSetId="df09f262-5bd0-48f7-8ff9-66e612052d7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diaLengthInSeconds" ma:index="25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2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32" nillable="true" ma:taxonomy="true" ma:internalName="lcf76f155ced4ddcb4097134ff3c332f" ma:taxonomyFieldName="MediaServiceImageTags" ma:displayName="Image Tags" ma:readOnly="false" ma:fieldId="{5cf76f15-5ced-4ddc-b409-7134ff3c332f}" ma:taxonomyMulti="true" ma:sspId="60552f54-6c29-411d-8801-9a0c08c1a1a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f7d5b-c217-44eb-add4-b00859b03a6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807221c1-2e2b-4657-83cd-634de1162251}" ma:internalName="TaxCatchAll" ma:showField="CatchAllData" ma:web="b6df7d5b-c217-44eb-add4-b00859b03a6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_dlc_DocId" ma:index="2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2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3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baff161f33e94fed8cda9fa99dabcff6" ma:index="34" nillable="true" ma:taxonomy="true" ma:internalName="baff161f33e94fed8cda9fa99dabcff6" ma:taxonomyFieldName="ENABEL_Service" ma:displayName="Service" ma:fieldId="{baff161f-33e9-4fed-8cda-9fa99dabcff6}" ma:taxonomyMulti="true" ma:sspId="60552f54-6c29-411d-8801-9a0c08c1a1a0" ma:termSetId="8cc85afe-ee62-48e0-8530-30e3947c0246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8B45CEC-E94B-434B-9AA0-262ADEE6957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31F3515-92E9-4B73-8704-EE9F84D0C5F6}">
  <ds:schemaRefs>
    <ds:schemaRef ds:uri="b6df7d5b-c217-44eb-add4-b00859b03a64"/>
    <ds:schemaRef ds:uri="http://purl.org/dc/elements/1.1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01658348-5354-4c90-8e64-ece5dffd82bb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4E8BC4E7-238A-4A12-909B-A32ED77B5118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FA95E649-1C2D-47A6-A2E1-A68C9DBE70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658348-5354-4c90-8e64-ece5dffd82bb"/>
    <ds:schemaRef ds:uri="b6df7d5b-c217-44eb-add4-b00859b03a6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Powerpoint_16-9_Enabel_FR_TP</Template>
  <TotalTime>502</TotalTime>
  <Words>95</Words>
  <Application>Microsoft Office PowerPoint</Application>
  <PresentationFormat>Grand écran</PresentationFormat>
  <Paragraphs>24</Paragraphs>
  <Slides>8</Slides>
  <Notes>2</Notes>
  <HiddenSlides>0</HiddenSlides>
  <MMClips>0</MMClips>
  <ScaleCrop>false</ScaleCrop>
  <HeadingPairs>
    <vt:vector size="8" baseType="variant">
      <vt:variant>
        <vt:lpstr>Polices utilisées</vt:lpstr>
      </vt:variant>
      <vt:variant>
        <vt:i4>10</vt:i4>
      </vt:variant>
      <vt:variant>
        <vt:lpstr>Thème</vt:lpstr>
      </vt:variant>
      <vt:variant>
        <vt:i4>3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22" baseType="lpstr">
      <vt:lpstr>Aptos</vt:lpstr>
      <vt:lpstr>Aptos Display</vt:lpstr>
      <vt:lpstr>Arial</vt:lpstr>
      <vt:lpstr>Arial Black</vt:lpstr>
      <vt:lpstr>Calibri</vt:lpstr>
      <vt:lpstr>Calibri Light</vt:lpstr>
      <vt:lpstr>CiscoSans ExtraLight</vt:lpstr>
      <vt:lpstr>Courier New</vt:lpstr>
      <vt:lpstr>Gill Sans SemiBold</vt:lpstr>
      <vt:lpstr>Times New Roman</vt:lpstr>
      <vt:lpstr>CTB-17-18908-powerpoint 80%-ab-151217</vt:lpstr>
      <vt:lpstr>Office Theme</vt:lpstr>
      <vt:lpstr>Thème Office</vt:lpstr>
      <vt:lpstr>Worksheet</vt:lpstr>
      <vt:lpstr>BUDGET SANTE 2025 – RDC PROJET DE LOI DE FINANCES  SOURCE: Site Ministère du Budget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2 QUESTIONS:</vt:lpstr>
      <vt:lpstr>2 QUESTIONS: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 GEYSELS</dc:creator>
  <cp:lastModifiedBy>Marie Adele MATINGU SENGA</cp:lastModifiedBy>
  <cp:revision>14</cp:revision>
  <cp:lastPrinted>2024-11-20T10:39:42Z</cp:lastPrinted>
  <dcterms:created xsi:type="dcterms:W3CDTF">2023-04-27T14:05:56Z</dcterms:created>
  <dcterms:modified xsi:type="dcterms:W3CDTF">2024-12-05T08:22:51Z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0x010100704B36FF77229642AEB1CFEBEA5B53B8</vt:lpwstr>
  </property>
  <property fmtid="{D5CDD505-2E9C-101B-9397-08002B2CF9AE}" pid="3" name="Type_Document">
    <vt:lpwstr>2;#Template|507c20e7-7939-4ae2-9a5d-822aa0fd4f74</vt:lpwstr>
  </property>
  <property fmtid="{D5CDD505-2E9C-101B-9397-08002B2CF9AE}" pid="4" name="Owner">
    <vt:lpwstr>1;#COMM|71cc63eb-1c0b-4b3d-bbcf-81c5a99f1bc8</vt:lpwstr>
  </property>
  <property fmtid="{D5CDD505-2E9C-101B-9397-08002B2CF9AE}" pid="5" name="Language">
    <vt:lpwstr>4;#FR|e5b11214-e6fc-4287-b1cb-b050c041462c</vt:lpwstr>
  </property>
  <property fmtid="{D5CDD505-2E9C-101B-9397-08002B2CF9AE}" pid="6" name="InvolvLanguage">
    <vt:lpwstr>EN</vt:lpwstr>
  </property>
  <property fmtid="{D5CDD505-2E9C-101B-9397-08002B2CF9AE}" pid="7" name="_dlc_DocIdItemGuid">
    <vt:lpwstr>543a02f2-f5de-4296-a159-57ba825b77bd</vt:lpwstr>
  </property>
  <property fmtid="{D5CDD505-2E9C-101B-9397-08002B2CF9AE}" pid="8" name="MediaServiceImageTags">
    <vt:lpwstr/>
  </property>
  <property fmtid="{D5CDD505-2E9C-101B-9397-08002B2CF9AE}" pid="9" name="ENABEL_Service">
    <vt:lpwstr>62;#10. COMMUNICATION|b9c8a480-b8a6-4a6e-acd6-edbcefd224dc</vt:lpwstr>
  </property>
</Properties>
</file>